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sldIdLst>
    <p:sldId id="256" r:id="rId2"/>
    <p:sldId id="282" r:id="rId3"/>
    <p:sldId id="1106" r:id="rId4"/>
    <p:sldId id="1113" r:id="rId5"/>
    <p:sldId id="1112" r:id="rId6"/>
    <p:sldId id="1093" r:id="rId7"/>
    <p:sldId id="1114" r:id="rId8"/>
    <p:sldId id="1115" r:id="rId9"/>
    <p:sldId id="1082" r:id="rId10"/>
    <p:sldId id="1122" r:id="rId11"/>
    <p:sldId id="1097" r:id="rId12"/>
    <p:sldId id="1116" r:id="rId13"/>
    <p:sldId id="1104" r:id="rId14"/>
    <p:sldId id="1118" r:id="rId15"/>
    <p:sldId id="1117" r:id="rId16"/>
    <p:sldId id="1119" r:id="rId17"/>
    <p:sldId id="1120" r:id="rId18"/>
    <p:sldId id="1121" r:id="rId19"/>
    <p:sldId id="1108" r:id="rId20"/>
    <p:sldId id="1124" r:id="rId21"/>
    <p:sldId id="1125" r:id="rId22"/>
    <p:sldId id="1126" r:id="rId23"/>
    <p:sldId id="1127" r:id="rId24"/>
    <p:sldId id="1128" r:id="rId25"/>
    <p:sldId id="1131" r:id="rId26"/>
    <p:sldId id="1129" r:id="rId27"/>
    <p:sldId id="1130" r:id="rId28"/>
    <p:sldId id="1109" r:id="rId29"/>
    <p:sldId id="1098" r:id="rId30"/>
    <p:sldId id="1132" r:id="rId31"/>
    <p:sldId id="1133" r:id="rId32"/>
    <p:sldId id="1135" r:id="rId33"/>
    <p:sldId id="1136" r:id="rId34"/>
    <p:sldId id="1137" r:id="rId35"/>
    <p:sldId id="1143" r:id="rId36"/>
    <p:sldId id="1139" r:id="rId37"/>
    <p:sldId id="1140" r:id="rId38"/>
    <p:sldId id="1141" r:id="rId39"/>
    <p:sldId id="1142" r:id="rId40"/>
    <p:sldId id="1144" r:id="rId41"/>
    <p:sldId id="1145" r:id="rId42"/>
    <p:sldId id="1146" r:id="rId43"/>
    <p:sldId id="602" r:id="rId44"/>
    <p:sldId id="273" r:id="rId45"/>
    <p:sldId id="274" r:id="rId46"/>
    <p:sldId id="275" r:id="rId47"/>
    <p:sldId id="2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06"/>
            <p14:sldId id="1113"/>
            <p14:sldId id="1112"/>
            <p14:sldId id="1093"/>
            <p14:sldId id="1114"/>
            <p14:sldId id="1115"/>
            <p14:sldId id="1082"/>
            <p14:sldId id="1122"/>
            <p14:sldId id="1097"/>
            <p14:sldId id="1116"/>
            <p14:sldId id="1104"/>
            <p14:sldId id="1118"/>
            <p14:sldId id="1117"/>
            <p14:sldId id="1119"/>
            <p14:sldId id="1120"/>
            <p14:sldId id="1121"/>
            <p14:sldId id="1108"/>
            <p14:sldId id="1124"/>
            <p14:sldId id="1125"/>
            <p14:sldId id="1126"/>
            <p14:sldId id="1127"/>
            <p14:sldId id="1128"/>
            <p14:sldId id="1131"/>
            <p14:sldId id="1129"/>
            <p14:sldId id="1130"/>
            <p14:sldId id="1109"/>
            <p14:sldId id="1098"/>
            <p14:sldId id="1132"/>
            <p14:sldId id="1133"/>
            <p14:sldId id="1135"/>
            <p14:sldId id="1136"/>
            <p14:sldId id="1137"/>
            <p14:sldId id="1143"/>
            <p14:sldId id="1139"/>
            <p14:sldId id="1140"/>
            <p14:sldId id="1141"/>
            <p14:sldId id="1142"/>
            <p14:sldId id="1144"/>
            <p14:sldId id="1145"/>
            <p14:sldId id="1146"/>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20BF8-1677-48B6-BAA9-A62367027612}" v="206" dt="2025-01-27T18:55:35.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326"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0A420BF8-1677-48B6-BAA9-A62367027612}"/>
    <pc:docChg chg="undo custSel modSld">
      <pc:chgData name="Douglas Harder" userId="2b8d8b750cb213a7" providerId="LiveId" clId="{0A420BF8-1677-48B6-BAA9-A62367027612}" dt="2025-01-27T18:55:35.828" v="290"/>
      <pc:docMkLst>
        <pc:docMk/>
      </pc:docMkLst>
      <pc:sldChg chg="delSp modTransition modAnim">
        <pc:chgData name="Douglas Harder" userId="2b8d8b750cb213a7" providerId="LiveId" clId="{0A420BF8-1677-48B6-BAA9-A62367027612}" dt="2025-01-27T16:41:50.044" v="1"/>
        <pc:sldMkLst>
          <pc:docMk/>
          <pc:sldMk cId="656847970" sldId="256"/>
        </pc:sldMkLst>
        <pc:picChg chg="del">
          <ac:chgData name="Douglas Harder" userId="2b8d8b750cb213a7" providerId="LiveId" clId="{0A420BF8-1677-48B6-BAA9-A62367027612}" dt="2025-01-27T16:41:50.044" v="1"/>
          <ac:picMkLst>
            <pc:docMk/>
            <pc:sldMk cId="656847970" sldId="256"/>
            <ac:picMk id="7" creationId="{54F31ECA-A6C8-4A78-9F0D-BE62B3CF3C02}"/>
          </ac:picMkLst>
        </pc:picChg>
      </pc:sldChg>
      <pc:sldChg chg="delSp modTransition modAnim">
        <pc:chgData name="Douglas Harder" userId="2b8d8b750cb213a7" providerId="LiveId" clId="{0A420BF8-1677-48B6-BAA9-A62367027612}" dt="2025-01-27T16:41:50.044" v="1"/>
        <pc:sldMkLst>
          <pc:docMk/>
          <pc:sldMk cId="1740462976" sldId="273"/>
        </pc:sldMkLst>
        <pc:picChg chg="del">
          <ac:chgData name="Douglas Harder" userId="2b8d8b750cb213a7" providerId="LiveId" clId="{0A420BF8-1677-48B6-BAA9-A62367027612}" dt="2025-01-27T16:41:50.044" v="1"/>
          <ac:picMkLst>
            <pc:docMk/>
            <pc:sldMk cId="1740462976" sldId="273"/>
            <ac:picMk id="5" creationId="{928CDBF0-D9DC-4A82-87AE-A279DFA76CF4}"/>
          </ac:picMkLst>
        </pc:picChg>
      </pc:sldChg>
      <pc:sldChg chg="delSp modTransition modAnim">
        <pc:chgData name="Douglas Harder" userId="2b8d8b750cb213a7" providerId="LiveId" clId="{0A420BF8-1677-48B6-BAA9-A62367027612}" dt="2025-01-27T16:41:50.044" v="1"/>
        <pc:sldMkLst>
          <pc:docMk/>
          <pc:sldMk cId="886795597" sldId="274"/>
        </pc:sldMkLst>
        <pc:picChg chg="del">
          <ac:chgData name="Douglas Harder" userId="2b8d8b750cb213a7" providerId="LiveId" clId="{0A420BF8-1677-48B6-BAA9-A62367027612}" dt="2025-01-27T16:41:50.044" v="1"/>
          <ac:picMkLst>
            <pc:docMk/>
            <pc:sldMk cId="886795597" sldId="274"/>
            <ac:picMk id="7" creationId="{718CC8B1-5C10-42BE-A05E-D186C74E8F28}"/>
          </ac:picMkLst>
        </pc:picChg>
      </pc:sldChg>
      <pc:sldChg chg="delSp modTransition modAnim">
        <pc:chgData name="Douglas Harder" userId="2b8d8b750cb213a7" providerId="LiveId" clId="{0A420BF8-1677-48B6-BAA9-A62367027612}" dt="2025-01-27T16:41:50.044" v="1"/>
        <pc:sldMkLst>
          <pc:docMk/>
          <pc:sldMk cId="1131585356" sldId="275"/>
        </pc:sldMkLst>
        <pc:picChg chg="del">
          <ac:chgData name="Douglas Harder" userId="2b8d8b750cb213a7" providerId="LiveId" clId="{0A420BF8-1677-48B6-BAA9-A62367027612}" dt="2025-01-27T16:41:50.044" v="1"/>
          <ac:picMkLst>
            <pc:docMk/>
            <pc:sldMk cId="1131585356" sldId="275"/>
            <ac:picMk id="8" creationId="{D23E4374-F87D-4214-96CF-B496C02A7374}"/>
          </ac:picMkLst>
        </pc:picChg>
      </pc:sldChg>
      <pc:sldChg chg="delSp modTransition modAnim">
        <pc:chgData name="Douglas Harder" userId="2b8d8b750cb213a7" providerId="LiveId" clId="{0A420BF8-1677-48B6-BAA9-A62367027612}" dt="2025-01-27T16:41:50.044" v="1"/>
        <pc:sldMkLst>
          <pc:docMk/>
          <pc:sldMk cId="4272497073" sldId="276"/>
        </pc:sldMkLst>
        <pc:picChg chg="del">
          <ac:chgData name="Douglas Harder" userId="2b8d8b750cb213a7" providerId="LiveId" clId="{0A420BF8-1677-48B6-BAA9-A62367027612}" dt="2025-01-27T16:41:50.044" v="1"/>
          <ac:picMkLst>
            <pc:docMk/>
            <pc:sldMk cId="4272497073" sldId="276"/>
            <ac:picMk id="7" creationId="{552E99E1-BF8D-4AB8-B73F-CB7EA44F3DCA}"/>
          </ac:picMkLst>
        </pc:picChg>
      </pc:sldChg>
      <pc:sldChg chg="delSp modTransition modAnim">
        <pc:chgData name="Douglas Harder" userId="2b8d8b750cb213a7" providerId="LiveId" clId="{0A420BF8-1677-48B6-BAA9-A62367027612}" dt="2025-01-27T16:41:50.044" v="1"/>
        <pc:sldMkLst>
          <pc:docMk/>
          <pc:sldMk cId="2835283541" sldId="282"/>
        </pc:sldMkLst>
        <pc:picChg chg="del">
          <ac:chgData name="Douglas Harder" userId="2b8d8b750cb213a7" providerId="LiveId" clId="{0A420BF8-1677-48B6-BAA9-A62367027612}" dt="2025-01-27T16:41:50.044" v="1"/>
          <ac:picMkLst>
            <pc:docMk/>
            <pc:sldMk cId="2835283541" sldId="282"/>
            <ac:picMk id="6" creationId="{DD2D5DAA-D473-41C2-9292-ED1AA312214C}"/>
          </ac:picMkLst>
        </pc:picChg>
      </pc:sldChg>
      <pc:sldChg chg="delSp modTransition modAnim">
        <pc:chgData name="Douglas Harder" userId="2b8d8b750cb213a7" providerId="LiveId" clId="{0A420BF8-1677-48B6-BAA9-A62367027612}" dt="2025-01-27T16:41:50.044" v="1"/>
        <pc:sldMkLst>
          <pc:docMk/>
          <pc:sldMk cId="2475975949" sldId="602"/>
        </pc:sldMkLst>
        <pc:picChg chg="del">
          <ac:chgData name="Douglas Harder" userId="2b8d8b750cb213a7" providerId="LiveId" clId="{0A420BF8-1677-48B6-BAA9-A62367027612}" dt="2025-01-27T16:41:50.044" v="1"/>
          <ac:picMkLst>
            <pc:docMk/>
            <pc:sldMk cId="2475975949" sldId="602"/>
            <ac:picMk id="8" creationId="{6039212F-18F1-466E-8427-4C7B3F48D2EC}"/>
          </ac:picMkLst>
        </pc:picChg>
      </pc:sldChg>
      <pc:sldChg chg="delSp modSp mod modTransition modAnim">
        <pc:chgData name="Douglas Harder" userId="2b8d8b750cb213a7" providerId="LiveId" clId="{0A420BF8-1677-48B6-BAA9-A62367027612}" dt="2025-01-27T16:49:35.108" v="31" actId="14100"/>
        <pc:sldMkLst>
          <pc:docMk/>
          <pc:sldMk cId="3319682111" sldId="1082"/>
        </pc:sldMkLst>
        <pc:spChg chg="mod">
          <ac:chgData name="Douglas Harder" userId="2b8d8b750cb213a7" providerId="LiveId" clId="{0A420BF8-1677-48B6-BAA9-A62367027612}" dt="2025-01-27T16:49:35.108" v="31" actId="14100"/>
          <ac:spMkLst>
            <pc:docMk/>
            <pc:sldMk cId="3319682111" sldId="1082"/>
            <ac:spMk id="25" creationId="{9E6BA891-CB0E-48E3-A9EE-E8B68293C206}"/>
          </ac:spMkLst>
        </pc:spChg>
        <pc:picChg chg="del">
          <ac:chgData name="Douglas Harder" userId="2b8d8b750cb213a7" providerId="LiveId" clId="{0A420BF8-1677-48B6-BAA9-A62367027612}" dt="2025-01-27T16:41:50.044" v="1"/>
          <ac:picMkLst>
            <pc:docMk/>
            <pc:sldMk cId="3319682111" sldId="1082"/>
            <ac:picMk id="10" creationId="{8EC4E1AA-3A92-460B-B021-6EBFDE135385}"/>
          </ac:picMkLst>
        </pc:picChg>
      </pc:sldChg>
      <pc:sldChg chg="delSp modTransition modAnim">
        <pc:chgData name="Douglas Harder" userId="2b8d8b750cb213a7" providerId="LiveId" clId="{0A420BF8-1677-48B6-BAA9-A62367027612}" dt="2025-01-27T16:48:13.644" v="11"/>
        <pc:sldMkLst>
          <pc:docMk/>
          <pc:sldMk cId="971067001" sldId="1093"/>
        </pc:sldMkLst>
        <pc:picChg chg="del">
          <ac:chgData name="Douglas Harder" userId="2b8d8b750cb213a7" providerId="LiveId" clId="{0A420BF8-1677-48B6-BAA9-A62367027612}" dt="2025-01-27T16:41:50.044" v="1"/>
          <ac:picMkLst>
            <pc:docMk/>
            <pc:sldMk cId="971067001" sldId="1093"/>
            <ac:picMk id="11" creationId="{6E2163C6-6BFE-448F-A8E2-D5970ED15C9B}"/>
          </ac:picMkLst>
        </pc:picChg>
      </pc:sldChg>
      <pc:sldChg chg="addSp delSp mod modTransition modAnim">
        <pc:chgData name="Douglas Harder" userId="2b8d8b750cb213a7" providerId="LiveId" clId="{0A420BF8-1677-48B6-BAA9-A62367027612}" dt="2025-01-27T16:51:39.468" v="40"/>
        <pc:sldMkLst>
          <pc:docMk/>
          <pc:sldMk cId="2839833722" sldId="1097"/>
        </pc:sldMkLst>
        <pc:spChg chg="del">
          <ac:chgData name="Douglas Harder" userId="2b8d8b750cb213a7" providerId="LiveId" clId="{0A420BF8-1677-48B6-BAA9-A62367027612}" dt="2025-01-27T16:50:59.481" v="36" actId="478"/>
          <ac:spMkLst>
            <pc:docMk/>
            <pc:sldMk cId="2839833722" sldId="1097"/>
            <ac:spMk id="63" creationId="{3B1FAD5D-8CA3-406E-8D44-D88F3B0496B1}"/>
          </ac:spMkLst>
        </pc:spChg>
        <pc:spChg chg="add del">
          <ac:chgData name="Douglas Harder" userId="2b8d8b750cb213a7" providerId="LiveId" clId="{0A420BF8-1677-48B6-BAA9-A62367027612}" dt="2025-01-27T16:50:49.184" v="35" actId="478"/>
          <ac:spMkLst>
            <pc:docMk/>
            <pc:sldMk cId="2839833722" sldId="1097"/>
            <ac:spMk id="70" creationId="{62D2FC6D-CA2E-4838-969E-68DFC2701AED}"/>
          </ac:spMkLst>
        </pc:spChg>
        <pc:picChg chg="del">
          <ac:chgData name="Douglas Harder" userId="2b8d8b750cb213a7" providerId="LiveId" clId="{0A420BF8-1677-48B6-BAA9-A62367027612}" dt="2025-01-27T16:41:50.044" v="1"/>
          <ac:picMkLst>
            <pc:docMk/>
            <pc:sldMk cId="2839833722" sldId="1097"/>
            <ac:picMk id="9" creationId="{08985DC2-0E08-4921-B57A-DF5C105AC226}"/>
          </ac:picMkLst>
        </pc:picChg>
      </pc:sldChg>
      <pc:sldChg chg="delSp modTransition modAnim">
        <pc:chgData name="Douglas Harder" userId="2b8d8b750cb213a7" providerId="LiveId" clId="{0A420BF8-1677-48B6-BAA9-A62367027612}" dt="2025-01-27T18:42:04.602" v="118"/>
        <pc:sldMkLst>
          <pc:docMk/>
          <pc:sldMk cId="1894110590" sldId="1098"/>
        </pc:sldMkLst>
        <pc:picChg chg="del">
          <ac:chgData name="Douglas Harder" userId="2b8d8b750cb213a7" providerId="LiveId" clId="{0A420BF8-1677-48B6-BAA9-A62367027612}" dt="2025-01-27T16:41:50.044" v="1"/>
          <ac:picMkLst>
            <pc:docMk/>
            <pc:sldMk cId="1894110590" sldId="1098"/>
            <ac:picMk id="10" creationId="{27EB6F6C-749C-446A-910A-05ECD9C8BF2B}"/>
          </ac:picMkLst>
        </pc:picChg>
      </pc:sldChg>
      <pc:sldChg chg="delSp modTransition modAnim">
        <pc:chgData name="Douglas Harder" userId="2b8d8b750cb213a7" providerId="LiveId" clId="{0A420BF8-1677-48B6-BAA9-A62367027612}" dt="2025-01-27T16:52:03.446" v="42"/>
        <pc:sldMkLst>
          <pc:docMk/>
          <pc:sldMk cId="744390715" sldId="1104"/>
        </pc:sldMkLst>
        <pc:picChg chg="del">
          <ac:chgData name="Douglas Harder" userId="2b8d8b750cb213a7" providerId="LiveId" clId="{0A420BF8-1677-48B6-BAA9-A62367027612}" dt="2025-01-27T16:41:50.044" v="1"/>
          <ac:picMkLst>
            <pc:docMk/>
            <pc:sldMk cId="744390715" sldId="1104"/>
            <ac:picMk id="9" creationId="{FDA6A4B6-EFDF-4EA3-ABFE-6942C00DB8AE}"/>
          </ac:picMkLst>
        </pc:picChg>
      </pc:sldChg>
      <pc:sldChg chg="delSp modTransition modAnim">
        <pc:chgData name="Douglas Harder" userId="2b8d8b750cb213a7" providerId="LiveId" clId="{0A420BF8-1677-48B6-BAA9-A62367027612}" dt="2025-01-27T16:46:32.304" v="3"/>
        <pc:sldMkLst>
          <pc:docMk/>
          <pc:sldMk cId="2987754070" sldId="1106"/>
        </pc:sldMkLst>
        <pc:picChg chg="del">
          <ac:chgData name="Douglas Harder" userId="2b8d8b750cb213a7" providerId="LiveId" clId="{0A420BF8-1677-48B6-BAA9-A62367027612}" dt="2025-01-27T16:41:50.044" v="1"/>
          <ac:picMkLst>
            <pc:docMk/>
            <pc:sldMk cId="2987754070" sldId="1106"/>
            <ac:picMk id="10" creationId="{160306A2-76B9-42AF-84FB-F412BEFC0AD9}"/>
          </ac:picMkLst>
        </pc:picChg>
      </pc:sldChg>
      <pc:sldChg chg="delSp modSp modTransition modAnim">
        <pc:chgData name="Douglas Harder" userId="2b8d8b750cb213a7" providerId="LiveId" clId="{0A420BF8-1677-48B6-BAA9-A62367027612}" dt="2025-01-27T17:16:06.597" v="93"/>
        <pc:sldMkLst>
          <pc:docMk/>
          <pc:sldMk cId="636001643" sldId="1108"/>
        </pc:sldMkLst>
        <pc:spChg chg="mod">
          <ac:chgData name="Douglas Harder" userId="2b8d8b750cb213a7" providerId="LiveId" clId="{0A420BF8-1677-48B6-BAA9-A62367027612}" dt="2025-01-27T17:15:43.077" v="90" actId="20577"/>
          <ac:spMkLst>
            <pc:docMk/>
            <pc:sldMk cId="636001643" sldId="1108"/>
            <ac:spMk id="3" creationId="{783B1937-6703-4F59-B8F4-E1E934762CA3}"/>
          </ac:spMkLst>
        </pc:spChg>
        <pc:picChg chg="del">
          <ac:chgData name="Douglas Harder" userId="2b8d8b750cb213a7" providerId="LiveId" clId="{0A420BF8-1677-48B6-BAA9-A62367027612}" dt="2025-01-27T16:41:50.044" v="1"/>
          <ac:picMkLst>
            <pc:docMk/>
            <pc:sldMk cId="636001643" sldId="1108"/>
            <ac:picMk id="13" creationId="{F99E38E0-568D-432F-8A0A-ADE79B7A6CC6}"/>
          </ac:picMkLst>
        </pc:picChg>
      </pc:sldChg>
      <pc:sldChg chg="delSp modTransition modAnim">
        <pc:chgData name="Douglas Harder" userId="2b8d8b750cb213a7" providerId="LiveId" clId="{0A420BF8-1677-48B6-BAA9-A62367027612}" dt="2025-01-27T18:41:57.707" v="117"/>
        <pc:sldMkLst>
          <pc:docMk/>
          <pc:sldMk cId="1036513281" sldId="1109"/>
        </pc:sldMkLst>
        <pc:picChg chg="del">
          <ac:chgData name="Douglas Harder" userId="2b8d8b750cb213a7" providerId="LiveId" clId="{0A420BF8-1677-48B6-BAA9-A62367027612}" dt="2025-01-27T16:41:50.044" v="1"/>
          <ac:picMkLst>
            <pc:docMk/>
            <pc:sldMk cId="1036513281" sldId="1109"/>
            <ac:picMk id="7" creationId="{FE8F4426-4A24-47E4-8BA7-7FBB3E651EE5}"/>
          </ac:picMkLst>
        </pc:picChg>
      </pc:sldChg>
      <pc:sldChg chg="delSp modSp modTransition modAnim">
        <pc:chgData name="Douglas Harder" userId="2b8d8b750cb213a7" providerId="LiveId" clId="{0A420BF8-1677-48B6-BAA9-A62367027612}" dt="2025-01-27T16:47:58.587" v="10" actId="20577"/>
        <pc:sldMkLst>
          <pc:docMk/>
          <pc:sldMk cId="208574646" sldId="1112"/>
        </pc:sldMkLst>
        <pc:spChg chg="mod">
          <ac:chgData name="Douglas Harder" userId="2b8d8b750cb213a7" providerId="LiveId" clId="{0A420BF8-1677-48B6-BAA9-A62367027612}" dt="2025-01-27T16:47:58.587" v="10" actId="20577"/>
          <ac:spMkLst>
            <pc:docMk/>
            <pc:sldMk cId="208574646" sldId="1112"/>
            <ac:spMk id="3" creationId="{783B1937-6703-4F59-B8F4-E1E934762CA3}"/>
          </ac:spMkLst>
        </pc:spChg>
        <pc:picChg chg="del">
          <ac:chgData name="Douglas Harder" userId="2b8d8b750cb213a7" providerId="LiveId" clId="{0A420BF8-1677-48B6-BAA9-A62367027612}" dt="2025-01-27T16:41:50.044" v="1"/>
          <ac:picMkLst>
            <pc:docMk/>
            <pc:sldMk cId="208574646" sldId="1112"/>
            <ac:picMk id="10" creationId="{9860C4ED-399D-42DB-BDA2-2E5BE6B86CE0}"/>
          </ac:picMkLst>
        </pc:picChg>
      </pc:sldChg>
      <pc:sldChg chg="delSp modTransition modAnim">
        <pc:chgData name="Douglas Harder" userId="2b8d8b750cb213a7" providerId="LiveId" clId="{0A420BF8-1677-48B6-BAA9-A62367027612}" dt="2025-01-27T16:46:56.841" v="6"/>
        <pc:sldMkLst>
          <pc:docMk/>
          <pc:sldMk cId="2498871530" sldId="1113"/>
        </pc:sldMkLst>
        <pc:picChg chg="del">
          <ac:chgData name="Douglas Harder" userId="2b8d8b750cb213a7" providerId="LiveId" clId="{0A420BF8-1677-48B6-BAA9-A62367027612}" dt="2025-01-27T16:41:50.044" v="1"/>
          <ac:picMkLst>
            <pc:docMk/>
            <pc:sldMk cId="2498871530" sldId="1113"/>
            <ac:picMk id="8" creationId="{77B61BFD-D039-4E48-A823-B6633B85FCAD}"/>
          </ac:picMkLst>
        </pc:picChg>
      </pc:sldChg>
      <pc:sldChg chg="delSp modTransition modAnim">
        <pc:chgData name="Douglas Harder" userId="2b8d8b750cb213a7" providerId="LiveId" clId="{0A420BF8-1677-48B6-BAA9-A62367027612}" dt="2025-01-27T16:48:29.292" v="12"/>
        <pc:sldMkLst>
          <pc:docMk/>
          <pc:sldMk cId="3666943045" sldId="1114"/>
        </pc:sldMkLst>
        <pc:picChg chg="del">
          <ac:chgData name="Douglas Harder" userId="2b8d8b750cb213a7" providerId="LiveId" clId="{0A420BF8-1677-48B6-BAA9-A62367027612}" dt="2025-01-27T16:41:50.044" v="1"/>
          <ac:picMkLst>
            <pc:docMk/>
            <pc:sldMk cId="3666943045" sldId="1114"/>
            <ac:picMk id="7" creationId="{96EE081A-51DF-4661-B964-C0B41579EAF6}"/>
          </ac:picMkLst>
        </pc:picChg>
      </pc:sldChg>
      <pc:sldChg chg="delSp modTransition modAnim">
        <pc:chgData name="Douglas Harder" userId="2b8d8b750cb213a7" providerId="LiveId" clId="{0A420BF8-1677-48B6-BAA9-A62367027612}" dt="2025-01-27T16:48:37.693" v="13"/>
        <pc:sldMkLst>
          <pc:docMk/>
          <pc:sldMk cId="1738020120" sldId="1115"/>
        </pc:sldMkLst>
        <pc:picChg chg="del">
          <ac:chgData name="Douglas Harder" userId="2b8d8b750cb213a7" providerId="LiveId" clId="{0A420BF8-1677-48B6-BAA9-A62367027612}" dt="2025-01-27T16:41:50.044" v="1"/>
          <ac:picMkLst>
            <pc:docMk/>
            <pc:sldMk cId="1738020120" sldId="1115"/>
            <ac:picMk id="8" creationId="{3E0A03DC-C62B-4159-80EE-82346E612072}"/>
          </ac:picMkLst>
        </pc:picChg>
      </pc:sldChg>
      <pc:sldChg chg="delSp modTransition modAnim">
        <pc:chgData name="Douglas Harder" userId="2b8d8b750cb213a7" providerId="LiveId" clId="{0A420BF8-1677-48B6-BAA9-A62367027612}" dt="2025-01-27T16:41:50.044" v="1"/>
        <pc:sldMkLst>
          <pc:docMk/>
          <pc:sldMk cId="2556863080" sldId="1116"/>
        </pc:sldMkLst>
        <pc:picChg chg="del">
          <ac:chgData name="Douglas Harder" userId="2b8d8b750cb213a7" providerId="LiveId" clId="{0A420BF8-1677-48B6-BAA9-A62367027612}" dt="2025-01-27T16:41:50.044" v="1"/>
          <ac:picMkLst>
            <pc:docMk/>
            <pc:sldMk cId="2556863080" sldId="1116"/>
            <ac:picMk id="13" creationId="{11519854-F8C7-47B1-8A4F-D52D5E542D9B}"/>
          </ac:picMkLst>
        </pc:picChg>
      </pc:sldChg>
      <pc:sldChg chg="delSp modTransition modAnim">
        <pc:chgData name="Douglas Harder" userId="2b8d8b750cb213a7" providerId="LiveId" clId="{0A420BF8-1677-48B6-BAA9-A62367027612}" dt="2025-01-27T16:41:50.044" v="1"/>
        <pc:sldMkLst>
          <pc:docMk/>
          <pc:sldMk cId="2516812661" sldId="1117"/>
        </pc:sldMkLst>
        <pc:picChg chg="del">
          <ac:chgData name="Douglas Harder" userId="2b8d8b750cb213a7" providerId="LiveId" clId="{0A420BF8-1677-48B6-BAA9-A62367027612}" dt="2025-01-27T16:41:50.044" v="1"/>
          <ac:picMkLst>
            <pc:docMk/>
            <pc:sldMk cId="2516812661" sldId="1117"/>
            <ac:picMk id="17" creationId="{33DAB5DD-AC8A-4907-9060-6A685122AE2B}"/>
          </ac:picMkLst>
        </pc:picChg>
      </pc:sldChg>
      <pc:sldChg chg="delSp modTransition modAnim">
        <pc:chgData name="Douglas Harder" userId="2b8d8b750cb213a7" providerId="LiveId" clId="{0A420BF8-1677-48B6-BAA9-A62367027612}" dt="2025-01-27T16:41:50.044" v="1"/>
        <pc:sldMkLst>
          <pc:docMk/>
          <pc:sldMk cId="3516006320" sldId="1118"/>
        </pc:sldMkLst>
        <pc:picChg chg="del">
          <ac:chgData name="Douglas Harder" userId="2b8d8b750cb213a7" providerId="LiveId" clId="{0A420BF8-1677-48B6-BAA9-A62367027612}" dt="2025-01-27T16:41:50.044" v="1"/>
          <ac:picMkLst>
            <pc:docMk/>
            <pc:sldMk cId="3516006320" sldId="1118"/>
            <ac:picMk id="11" creationId="{216EB5B6-18DD-43A5-82B0-D15BF899C9EA}"/>
          </ac:picMkLst>
        </pc:picChg>
      </pc:sldChg>
      <pc:sldChg chg="delSp modTransition modAnim">
        <pc:chgData name="Douglas Harder" userId="2b8d8b750cb213a7" providerId="LiveId" clId="{0A420BF8-1677-48B6-BAA9-A62367027612}" dt="2025-01-27T16:52:47.411" v="43"/>
        <pc:sldMkLst>
          <pc:docMk/>
          <pc:sldMk cId="1797891374" sldId="1119"/>
        </pc:sldMkLst>
        <pc:picChg chg="del">
          <ac:chgData name="Douglas Harder" userId="2b8d8b750cb213a7" providerId="LiveId" clId="{0A420BF8-1677-48B6-BAA9-A62367027612}" dt="2025-01-27T16:41:50.044" v="1"/>
          <ac:picMkLst>
            <pc:docMk/>
            <pc:sldMk cId="1797891374" sldId="1119"/>
            <ac:picMk id="9" creationId="{AF2A098D-33C9-43C3-9519-0E185C379E52}"/>
          </ac:picMkLst>
        </pc:picChg>
      </pc:sldChg>
      <pc:sldChg chg="addSp delSp modSp mod modTransition addAnim delAnim modAnim">
        <pc:chgData name="Douglas Harder" userId="2b8d8b750cb213a7" providerId="LiveId" clId="{0A420BF8-1677-48B6-BAA9-A62367027612}" dt="2025-01-27T17:14:25.478" v="75" actId="166"/>
        <pc:sldMkLst>
          <pc:docMk/>
          <pc:sldMk cId="411285940" sldId="1120"/>
        </pc:sldMkLst>
        <pc:spChg chg="add mod">
          <ac:chgData name="Douglas Harder" userId="2b8d8b750cb213a7" providerId="LiveId" clId="{0A420BF8-1677-48B6-BAA9-A62367027612}" dt="2025-01-27T17:14:19.964" v="74" actId="1035"/>
          <ac:spMkLst>
            <pc:docMk/>
            <pc:sldMk cId="411285940" sldId="1120"/>
            <ac:spMk id="6" creationId="{DF50D361-E230-65E7-109F-A9C319E28A0C}"/>
          </ac:spMkLst>
        </pc:spChg>
        <pc:spChg chg="add del ord">
          <ac:chgData name="Douglas Harder" userId="2b8d8b750cb213a7" providerId="LiveId" clId="{0A420BF8-1677-48B6-BAA9-A62367027612}" dt="2025-01-27T17:14:25.478" v="75" actId="166"/>
          <ac:spMkLst>
            <pc:docMk/>
            <pc:sldMk cId="411285940" sldId="1120"/>
            <ac:spMk id="10" creationId="{3DB97D31-166B-4B43-97B0-4F4C2AA0F5C5}"/>
          </ac:spMkLst>
        </pc:spChg>
        <pc:spChg chg="del">
          <ac:chgData name="Douglas Harder" userId="2b8d8b750cb213a7" providerId="LiveId" clId="{0A420BF8-1677-48B6-BAA9-A62367027612}" dt="2025-01-27T17:13:52.202" v="46" actId="478"/>
          <ac:spMkLst>
            <pc:docMk/>
            <pc:sldMk cId="411285940" sldId="1120"/>
            <ac:spMk id="20" creationId="{35D9E1CC-1541-429B-9EF8-B2626E1AC962}"/>
          </ac:spMkLst>
        </pc:spChg>
        <pc:picChg chg="del">
          <ac:chgData name="Douglas Harder" userId="2b8d8b750cb213a7" providerId="LiveId" clId="{0A420BF8-1677-48B6-BAA9-A62367027612}" dt="2025-01-27T16:41:50.044" v="1"/>
          <ac:picMkLst>
            <pc:docMk/>
            <pc:sldMk cId="411285940" sldId="1120"/>
            <ac:picMk id="11" creationId="{85D8A8DC-F9D6-4A5E-84DE-86A4B4E10C92}"/>
          </ac:picMkLst>
        </pc:picChg>
      </pc:sldChg>
      <pc:sldChg chg="delSp modSp modTransition modAnim">
        <pc:chgData name="Douglas Harder" userId="2b8d8b750cb213a7" providerId="LiveId" clId="{0A420BF8-1677-48B6-BAA9-A62367027612}" dt="2025-01-27T17:14:50.559" v="77" actId="15"/>
        <pc:sldMkLst>
          <pc:docMk/>
          <pc:sldMk cId="3801712442" sldId="1121"/>
        </pc:sldMkLst>
        <pc:spChg chg="mod">
          <ac:chgData name="Douglas Harder" userId="2b8d8b750cb213a7" providerId="LiveId" clId="{0A420BF8-1677-48B6-BAA9-A62367027612}" dt="2025-01-27T17:14:50.559" v="77" actId="15"/>
          <ac:spMkLst>
            <pc:docMk/>
            <pc:sldMk cId="3801712442" sldId="1121"/>
            <ac:spMk id="3" creationId="{783B1937-6703-4F59-B8F4-E1E934762CA3}"/>
          </ac:spMkLst>
        </pc:spChg>
        <pc:picChg chg="del">
          <ac:chgData name="Douglas Harder" userId="2b8d8b750cb213a7" providerId="LiveId" clId="{0A420BF8-1677-48B6-BAA9-A62367027612}" dt="2025-01-27T16:41:50.044" v="1"/>
          <ac:picMkLst>
            <pc:docMk/>
            <pc:sldMk cId="3801712442" sldId="1121"/>
            <ac:picMk id="11" creationId="{A332C700-78DC-4ACF-A6BF-42CB95FFA500}"/>
          </ac:picMkLst>
        </pc:picChg>
      </pc:sldChg>
      <pc:sldChg chg="delSp modTransition modAnim">
        <pc:chgData name="Douglas Harder" userId="2b8d8b750cb213a7" providerId="LiveId" clId="{0A420BF8-1677-48B6-BAA9-A62367027612}" dt="2025-01-27T16:50:19.178" v="33"/>
        <pc:sldMkLst>
          <pc:docMk/>
          <pc:sldMk cId="2765889994" sldId="1122"/>
        </pc:sldMkLst>
        <pc:picChg chg="del">
          <ac:chgData name="Douglas Harder" userId="2b8d8b750cb213a7" providerId="LiveId" clId="{0A420BF8-1677-48B6-BAA9-A62367027612}" dt="2025-01-27T16:41:50.044" v="1"/>
          <ac:picMkLst>
            <pc:docMk/>
            <pc:sldMk cId="2765889994" sldId="1122"/>
            <ac:picMk id="8" creationId="{56775DFD-276E-484B-8F68-257DB4D86198}"/>
          </ac:picMkLst>
        </pc:picChg>
      </pc:sldChg>
      <pc:sldChg chg="delSp modTransition modAnim">
        <pc:chgData name="Douglas Harder" userId="2b8d8b750cb213a7" providerId="LiveId" clId="{0A420BF8-1677-48B6-BAA9-A62367027612}" dt="2025-01-27T17:16:34.924" v="98"/>
        <pc:sldMkLst>
          <pc:docMk/>
          <pc:sldMk cId="1548934316" sldId="1124"/>
        </pc:sldMkLst>
        <pc:picChg chg="del">
          <ac:chgData name="Douglas Harder" userId="2b8d8b750cb213a7" providerId="LiveId" clId="{0A420BF8-1677-48B6-BAA9-A62367027612}" dt="2025-01-27T16:41:50.044" v="1"/>
          <ac:picMkLst>
            <pc:docMk/>
            <pc:sldMk cId="1548934316" sldId="1124"/>
            <ac:picMk id="9" creationId="{ACD3FD9F-BE44-4860-8A2F-D017E39D59BE}"/>
          </ac:picMkLst>
        </pc:picChg>
      </pc:sldChg>
      <pc:sldChg chg="delSp modTransition modAnim">
        <pc:chgData name="Douglas Harder" userId="2b8d8b750cb213a7" providerId="LiveId" clId="{0A420BF8-1677-48B6-BAA9-A62367027612}" dt="2025-01-27T16:41:50.044" v="1"/>
        <pc:sldMkLst>
          <pc:docMk/>
          <pc:sldMk cId="1093979266" sldId="1125"/>
        </pc:sldMkLst>
        <pc:picChg chg="del">
          <ac:chgData name="Douglas Harder" userId="2b8d8b750cb213a7" providerId="LiveId" clId="{0A420BF8-1677-48B6-BAA9-A62367027612}" dt="2025-01-27T16:41:50.044" v="1"/>
          <ac:picMkLst>
            <pc:docMk/>
            <pc:sldMk cId="1093979266" sldId="1125"/>
            <ac:picMk id="8" creationId="{4347FA78-D99B-494C-93D0-E76B1066DED3}"/>
          </ac:picMkLst>
        </pc:picChg>
      </pc:sldChg>
      <pc:sldChg chg="delSp modTransition modAnim">
        <pc:chgData name="Douglas Harder" userId="2b8d8b750cb213a7" providerId="LiveId" clId="{0A420BF8-1677-48B6-BAA9-A62367027612}" dt="2025-01-27T17:17:07.757" v="100"/>
        <pc:sldMkLst>
          <pc:docMk/>
          <pc:sldMk cId="3111039394" sldId="1126"/>
        </pc:sldMkLst>
        <pc:picChg chg="del">
          <ac:chgData name="Douglas Harder" userId="2b8d8b750cb213a7" providerId="LiveId" clId="{0A420BF8-1677-48B6-BAA9-A62367027612}" dt="2025-01-27T16:41:50.044" v="1"/>
          <ac:picMkLst>
            <pc:docMk/>
            <pc:sldMk cId="3111039394" sldId="1126"/>
            <ac:picMk id="9" creationId="{163141FA-E25C-40E7-BF0B-0E12703CC682}"/>
          </ac:picMkLst>
        </pc:picChg>
      </pc:sldChg>
      <pc:sldChg chg="delSp modTransition modAnim">
        <pc:chgData name="Douglas Harder" userId="2b8d8b750cb213a7" providerId="LiveId" clId="{0A420BF8-1677-48B6-BAA9-A62367027612}" dt="2025-01-27T17:17:14.970" v="101"/>
        <pc:sldMkLst>
          <pc:docMk/>
          <pc:sldMk cId="1697337472" sldId="1127"/>
        </pc:sldMkLst>
        <pc:picChg chg="del">
          <ac:chgData name="Douglas Harder" userId="2b8d8b750cb213a7" providerId="LiveId" clId="{0A420BF8-1677-48B6-BAA9-A62367027612}" dt="2025-01-27T16:41:50.044" v="1"/>
          <ac:picMkLst>
            <pc:docMk/>
            <pc:sldMk cId="1697337472" sldId="1127"/>
            <ac:picMk id="12" creationId="{69CE083B-057A-4F72-94C8-E4EFE7576352}"/>
          </ac:picMkLst>
        </pc:picChg>
      </pc:sldChg>
      <pc:sldChg chg="delSp modTransition modAnim">
        <pc:chgData name="Douglas Harder" userId="2b8d8b750cb213a7" providerId="LiveId" clId="{0A420BF8-1677-48B6-BAA9-A62367027612}" dt="2025-01-27T16:41:50.044" v="1"/>
        <pc:sldMkLst>
          <pc:docMk/>
          <pc:sldMk cId="781003978" sldId="1128"/>
        </pc:sldMkLst>
        <pc:picChg chg="del">
          <ac:chgData name="Douglas Harder" userId="2b8d8b750cb213a7" providerId="LiveId" clId="{0A420BF8-1677-48B6-BAA9-A62367027612}" dt="2025-01-27T16:41:50.044" v="1"/>
          <ac:picMkLst>
            <pc:docMk/>
            <pc:sldMk cId="781003978" sldId="1128"/>
            <ac:picMk id="9" creationId="{EC432BEA-1BD6-4B15-959F-28DED4212509}"/>
          </ac:picMkLst>
        </pc:picChg>
      </pc:sldChg>
      <pc:sldChg chg="delSp modTransition modAnim">
        <pc:chgData name="Douglas Harder" userId="2b8d8b750cb213a7" providerId="LiveId" clId="{0A420BF8-1677-48B6-BAA9-A62367027612}" dt="2025-01-27T16:41:50.044" v="1"/>
        <pc:sldMkLst>
          <pc:docMk/>
          <pc:sldMk cId="329790813" sldId="1129"/>
        </pc:sldMkLst>
        <pc:picChg chg="del">
          <ac:chgData name="Douglas Harder" userId="2b8d8b750cb213a7" providerId="LiveId" clId="{0A420BF8-1677-48B6-BAA9-A62367027612}" dt="2025-01-27T16:41:50.044" v="1"/>
          <ac:picMkLst>
            <pc:docMk/>
            <pc:sldMk cId="329790813" sldId="1129"/>
            <ac:picMk id="9" creationId="{13B783D7-DF1E-4D4E-B724-680F446D903E}"/>
          </ac:picMkLst>
        </pc:picChg>
      </pc:sldChg>
      <pc:sldChg chg="delSp modSp mod modTransition modAnim">
        <pc:chgData name="Douglas Harder" userId="2b8d8b750cb213a7" providerId="LiveId" clId="{0A420BF8-1677-48B6-BAA9-A62367027612}" dt="2025-01-27T18:41:50.840" v="116" actId="14100"/>
        <pc:sldMkLst>
          <pc:docMk/>
          <pc:sldMk cId="642898441" sldId="1130"/>
        </pc:sldMkLst>
        <pc:spChg chg="mod">
          <ac:chgData name="Douglas Harder" userId="2b8d8b750cb213a7" providerId="LiveId" clId="{0A420BF8-1677-48B6-BAA9-A62367027612}" dt="2025-01-27T18:41:50.840" v="116" actId="14100"/>
          <ac:spMkLst>
            <pc:docMk/>
            <pc:sldMk cId="642898441" sldId="1130"/>
            <ac:spMk id="20" creationId="{52D3AC50-8823-4F83-8F13-CD5707790D0C}"/>
          </ac:spMkLst>
        </pc:spChg>
        <pc:picChg chg="del">
          <ac:chgData name="Douglas Harder" userId="2b8d8b750cb213a7" providerId="LiveId" clId="{0A420BF8-1677-48B6-BAA9-A62367027612}" dt="2025-01-27T16:41:50.044" v="1"/>
          <ac:picMkLst>
            <pc:docMk/>
            <pc:sldMk cId="642898441" sldId="1130"/>
            <ac:picMk id="7" creationId="{992F3B3D-0938-41C4-ADC7-CC607AB9CEDF}"/>
          </ac:picMkLst>
        </pc:picChg>
      </pc:sldChg>
      <pc:sldChg chg="delSp modTransition modAnim">
        <pc:chgData name="Douglas Harder" userId="2b8d8b750cb213a7" providerId="LiveId" clId="{0A420BF8-1677-48B6-BAA9-A62367027612}" dt="2025-01-27T16:41:50.044" v="1"/>
        <pc:sldMkLst>
          <pc:docMk/>
          <pc:sldMk cId="3656162005" sldId="1131"/>
        </pc:sldMkLst>
        <pc:picChg chg="del">
          <ac:chgData name="Douglas Harder" userId="2b8d8b750cb213a7" providerId="LiveId" clId="{0A420BF8-1677-48B6-BAA9-A62367027612}" dt="2025-01-27T16:41:50.044" v="1"/>
          <ac:picMkLst>
            <pc:docMk/>
            <pc:sldMk cId="3656162005" sldId="1131"/>
            <ac:picMk id="13" creationId="{FEBE675A-05CB-4135-8FD9-9627B5E1AB9E}"/>
          </ac:picMkLst>
        </pc:picChg>
      </pc:sldChg>
      <pc:sldChg chg="delSp modTransition modAnim">
        <pc:chgData name="Douglas Harder" userId="2b8d8b750cb213a7" providerId="LiveId" clId="{0A420BF8-1677-48B6-BAA9-A62367027612}" dt="2025-01-27T18:42:26.998" v="121"/>
        <pc:sldMkLst>
          <pc:docMk/>
          <pc:sldMk cId="2825506073" sldId="1132"/>
        </pc:sldMkLst>
        <pc:picChg chg="del">
          <ac:chgData name="Douglas Harder" userId="2b8d8b750cb213a7" providerId="LiveId" clId="{0A420BF8-1677-48B6-BAA9-A62367027612}" dt="2025-01-27T16:41:50.044" v="1"/>
          <ac:picMkLst>
            <pc:docMk/>
            <pc:sldMk cId="2825506073" sldId="1132"/>
            <ac:picMk id="6" creationId="{DE919F79-EF8F-47AC-9E3A-7F4E8FF8D8C7}"/>
          </ac:picMkLst>
        </pc:picChg>
      </pc:sldChg>
      <pc:sldChg chg="delSp modTransition modAnim">
        <pc:chgData name="Douglas Harder" userId="2b8d8b750cb213a7" providerId="LiveId" clId="{0A420BF8-1677-48B6-BAA9-A62367027612}" dt="2025-01-27T18:42:38.584" v="122"/>
        <pc:sldMkLst>
          <pc:docMk/>
          <pc:sldMk cId="2133798621" sldId="1133"/>
        </pc:sldMkLst>
        <pc:picChg chg="del">
          <ac:chgData name="Douglas Harder" userId="2b8d8b750cb213a7" providerId="LiveId" clId="{0A420BF8-1677-48B6-BAA9-A62367027612}" dt="2025-01-27T16:41:50.044" v="1"/>
          <ac:picMkLst>
            <pc:docMk/>
            <pc:sldMk cId="2133798621" sldId="1133"/>
            <ac:picMk id="8" creationId="{B9F34785-58AC-4D68-8B04-3FEF042B71E4}"/>
          </ac:picMkLst>
        </pc:picChg>
      </pc:sldChg>
      <pc:sldChg chg="delSp modTransition modAnim">
        <pc:chgData name="Douglas Harder" userId="2b8d8b750cb213a7" providerId="LiveId" clId="{0A420BF8-1677-48B6-BAA9-A62367027612}" dt="2025-01-27T18:43:35.750" v="124"/>
        <pc:sldMkLst>
          <pc:docMk/>
          <pc:sldMk cId="2429581275" sldId="1135"/>
        </pc:sldMkLst>
        <pc:picChg chg="del">
          <ac:chgData name="Douglas Harder" userId="2b8d8b750cb213a7" providerId="LiveId" clId="{0A420BF8-1677-48B6-BAA9-A62367027612}" dt="2025-01-27T16:41:50.044" v="1"/>
          <ac:picMkLst>
            <pc:docMk/>
            <pc:sldMk cId="2429581275" sldId="1135"/>
            <ac:picMk id="11" creationId="{49DF3DD2-E831-4299-9FD8-AD4AB9AED795}"/>
          </ac:picMkLst>
        </pc:picChg>
      </pc:sldChg>
      <pc:sldChg chg="delSp modTransition modAnim">
        <pc:chgData name="Douglas Harder" userId="2b8d8b750cb213a7" providerId="LiveId" clId="{0A420BF8-1677-48B6-BAA9-A62367027612}" dt="2025-01-27T18:43:45.312" v="125"/>
        <pc:sldMkLst>
          <pc:docMk/>
          <pc:sldMk cId="3163175219" sldId="1136"/>
        </pc:sldMkLst>
        <pc:picChg chg="del">
          <ac:chgData name="Douglas Harder" userId="2b8d8b750cb213a7" providerId="LiveId" clId="{0A420BF8-1677-48B6-BAA9-A62367027612}" dt="2025-01-27T16:41:50.044" v="1"/>
          <ac:picMkLst>
            <pc:docMk/>
            <pc:sldMk cId="3163175219" sldId="1136"/>
            <ac:picMk id="6" creationId="{1CC89F1B-07A0-40C0-916E-7E5547E3BF10}"/>
          </ac:picMkLst>
        </pc:picChg>
      </pc:sldChg>
      <pc:sldChg chg="delSp modSp mod modTransition modAnim">
        <pc:chgData name="Douglas Harder" userId="2b8d8b750cb213a7" providerId="LiveId" clId="{0A420BF8-1677-48B6-BAA9-A62367027612}" dt="2025-01-27T18:44:09.403" v="137" actId="14100"/>
        <pc:sldMkLst>
          <pc:docMk/>
          <pc:sldMk cId="711536009" sldId="1137"/>
        </pc:sldMkLst>
        <pc:spChg chg="mod">
          <ac:chgData name="Douglas Harder" userId="2b8d8b750cb213a7" providerId="LiveId" clId="{0A420BF8-1677-48B6-BAA9-A62367027612}" dt="2025-01-27T18:44:09.403" v="137" actId="14100"/>
          <ac:spMkLst>
            <pc:docMk/>
            <pc:sldMk cId="711536009" sldId="1137"/>
            <ac:spMk id="16" creationId="{465BB640-64C3-43AF-87C4-32FD828FD9F5}"/>
          </ac:spMkLst>
        </pc:spChg>
        <pc:picChg chg="del">
          <ac:chgData name="Douglas Harder" userId="2b8d8b750cb213a7" providerId="LiveId" clId="{0A420BF8-1677-48B6-BAA9-A62367027612}" dt="2025-01-27T16:41:50.044" v="1"/>
          <ac:picMkLst>
            <pc:docMk/>
            <pc:sldMk cId="711536009" sldId="1137"/>
            <ac:picMk id="7" creationId="{DE92E2C5-53EC-485E-9086-26E833406A68}"/>
          </ac:picMkLst>
        </pc:picChg>
      </pc:sldChg>
      <pc:sldChg chg="delSp modSp mod modTransition modAnim">
        <pc:chgData name="Douglas Harder" userId="2b8d8b750cb213a7" providerId="LiveId" clId="{0A420BF8-1677-48B6-BAA9-A62367027612}" dt="2025-01-27T18:45:18.289" v="261" actId="20577"/>
        <pc:sldMkLst>
          <pc:docMk/>
          <pc:sldMk cId="2518274798" sldId="1139"/>
        </pc:sldMkLst>
        <pc:spChg chg="mod">
          <ac:chgData name="Douglas Harder" userId="2b8d8b750cb213a7" providerId="LiveId" clId="{0A420BF8-1677-48B6-BAA9-A62367027612}" dt="2025-01-27T18:45:18.289" v="261" actId="20577"/>
          <ac:spMkLst>
            <pc:docMk/>
            <pc:sldMk cId="2518274798" sldId="1139"/>
            <ac:spMk id="3" creationId="{783B1937-6703-4F59-B8F4-E1E934762CA3}"/>
          </ac:spMkLst>
        </pc:spChg>
        <pc:graphicFrameChg chg="mod">
          <ac:chgData name="Douglas Harder" userId="2b8d8b750cb213a7" providerId="LiveId" clId="{0A420BF8-1677-48B6-BAA9-A62367027612}" dt="2025-01-27T18:45:02.780" v="245" actId="1036"/>
          <ac:graphicFrameMkLst>
            <pc:docMk/>
            <pc:sldMk cId="2518274798" sldId="1139"/>
            <ac:graphicFrameMk id="60" creationId="{9D077405-4697-4222-81BD-DA3D3F117B80}"/>
          </ac:graphicFrameMkLst>
        </pc:graphicFrameChg>
        <pc:picChg chg="del">
          <ac:chgData name="Douglas Harder" userId="2b8d8b750cb213a7" providerId="LiveId" clId="{0A420BF8-1677-48B6-BAA9-A62367027612}" dt="2025-01-27T16:41:50.044" v="1"/>
          <ac:picMkLst>
            <pc:docMk/>
            <pc:sldMk cId="2518274798" sldId="1139"/>
            <ac:picMk id="8" creationId="{DFEF6300-F628-47BB-A733-F657A49B9918}"/>
          </ac:picMkLst>
        </pc:picChg>
      </pc:sldChg>
      <pc:sldChg chg="delSp modTransition modAnim">
        <pc:chgData name="Douglas Harder" userId="2b8d8b750cb213a7" providerId="LiveId" clId="{0A420BF8-1677-48B6-BAA9-A62367027612}" dt="2025-01-27T16:41:50.044" v="1"/>
        <pc:sldMkLst>
          <pc:docMk/>
          <pc:sldMk cId="2631797846" sldId="1140"/>
        </pc:sldMkLst>
        <pc:picChg chg="del">
          <ac:chgData name="Douglas Harder" userId="2b8d8b750cb213a7" providerId="LiveId" clId="{0A420BF8-1677-48B6-BAA9-A62367027612}" dt="2025-01-27T16:41:50.044" v="1"/>
          <ac:picMkLst>
            <pc:docMk/>
            <pc:sldMk cId="2631797846" sldId="1140"/>
            <ac:picMk id="11" creationId="{CB403284-1959-4052-8D6B-F1EE5380BDCA}"/>
          </ac:picMkLst>
        </pc:picChg>
      </pc:sldChg>
      <pc:sldChg chg="delSp modTransition modAnim">
        <pc:chgData name="Douglas Harder" userId="2b8d8b750cb213a7" providerId="LiveId" clId="{0A420BF8-1677-48B6-BAA9-A62367027612}" dt="2025-01-27T16:41:50.044" v="1"/>
        <pc:sldMkLst>
          <pc:docMk/>
          <pc:sldMk cId="975568702" sldId="1141"/>
        </pc:sldMkLst>
        <pc:picChg chg="del">
          <ac:chgData name="Douglas Harder" userId="2b8d8b750cb213a7" providerId="LiveId" clId="{0A420BF8-1677-48B6-BAA9-A62367027612}" dt="2025-01-27T16:41:50.044" v="1"/>
          <ac:picMkLst>
            <pc:docMk/>
            <pc:sldMk cId="975568702" sldId="1141"/>
            <ac:picMk id="6" creationId="{F21FBDB1-8B3E-45C4-9061-FF5E34BF70D5}"/>
          </ac:picMkLst>
        </pc:picChg>
      </pc:sldChg>
      <pc:sldChg chg="delSp modSp mod modTransition modAnim">
        <pc:chgData name="Douglas Harder" userId="2b8d8b750cb213a7" providerId="LiveId" clId="{0A420BF8-1677-48B6-BAA9-A62367027612}" dt="2025-01-27T18:45:54.623" v="273" actId="14100"/>
        <pc:sldMkLst>
          <pc:docMk/>
          <pc:sldMk cId="673658225" sldId="1142"/>
        </pc:sldMkLst>
        <pc:spChg chg="mod">
          <ac:chgData name="Douglas Harder" userId="2b8d8b750cb213a7" providerId="LiveId" clId="{0A420BF8-1677-48B6-BAA9-A62367027612}" dt="2025-01-27T18:45:54.623" v="273" actId="14100"/>
          <ac:spMkLst>
            <pc:docMk/>
            <pc:sldMk cId="673658225" sldId="1142"/>
            <ac:spMk id="16" creationId="{6E259C2A-BD32-4BCC-8B03-8D38CDC3A312}"/>
          </ac:spMkLst>
        </pc:spChg>
        <pc:picChg chg="del">
          <ac:chgData name="Douglas Harder" userId="2b8d8b750cb213a7" providerId="LiveId" clId="{0A420BF8-1677-48B6-BAA9-A62367027612}" dt="2025-01-27T16:41:50.044" v="1"/>
          <ac:picMkLst>
            <pc:docMk/>
            <pc:sldMk cId="673658225" sldId="1142"/>
            <ac:picMk id="7" creationId="{B4C742EC-57C3-4E05-86F5-7A822193363B}"/>
          </ac:picMkLst>
        </pc:picChg>
      </pc:sldChg>
      <pc:sldChg chg="delSp modTransition modAnim">
        <pc:chgData name="Douglas Harder" userId="2b8d8b750cb213a7" providerId="LiveId" clId="{0A420BF8-1677-48B6-BAA9-A62367027612}" dt="2025-01-27T16:41:50.044" v="1"/>
        <pc:sldMkLst>
          <pc:docMk/>
          <pc:sldMk cId="2956034315" sldId="1143"/>
        </pc:sldMkLst>
        <pc:picChg chg="del">
          <ac:chgData name="Douglas Harder" userId="2b8d8b750cb213a7" providerId="LiveId" clId="{0A420BF8-1677-48B6-BAA9-A62367027612}" dt="2025-01-27T16:41:50.044" v="1"/>
          <ac:picMkLst>
            <pc:docMk/>
            <pc:sldMk cId="2956034315" sldId="1143"/>
            <ac:picMk id="8" creationId="{0CE1BDCB-7C20-4465-8E78-99940B84FF8A}"/>
          </ac:picMkLst>
        </pc:picChg>
      </pc:sldChg>
      <pc:sldChg chg="delSp modTransition modAnim">
        <pc:chgData name="Douglas Harder" userId="2b8d8b750cb213a7" providerId="LiveId" clId="{0A420BF8-1677-48B6-BAA9-A62367027612}" dt="2025-01-27T18:54:11.233" v="274"/>
        <pc:sldMkLst>
          <pc:docMk/>
          <pc:sldMk cId="2389151560" sldId="1144"/>
        </pc:sldMkLst>
        <pc:picChg chg="del">
          <ac:chgData name="Douglas Harder" userId="2b8d8b750cb213a7" providerId="LiveId" clId="{0A420BF8-1677-48B6-BAA9-A62367027612}" dt="2025-01-27T16:41:50.044" v="1"/>
          <ac:picMkLst>
            <pc:docMk/>
            <pc:sldMk cId="2389151560" sldId="1144"/>
            <ac:picMk id="10" creationId="{2F73384E-C672-4617-85B2-E3852738E400}"/>
          </ac:picMkLst>
        </pc:picChg>
      </pc:sldChg>
      <pc:sldChg chg="delSp modSp mod modTransition modAnim">
        <pc:chgData name="Douglas Harder" userId="2b8d8b750cb213a7" providerId="LiveId" clId="{0A420BF8-1677-48B6-BAA9-A62367027612}" dt="2025-01-27T18:55:19.945" v="289" actId="1037"/>
        <pc:sldMkLst>
          <pc:docMk/>
          <pc:sldMk cId="4175658124" sldId="1145"/>
        </pc:sldMkLst>
        <pc:spChg chg="mod">
          <ac:chgData name="Douglas Harder" userId="2b8d8b750cb213a7" providerId="LiveId" clId="{0A420BF8-1677-48B6-BAA9-A62367027612}" dt="2025-01-27T18:55:03.693" v="286" actId="14100"/>
          <ac:spMkLst>
            <pc:docMk/>
            <pc:sldMk cId="4175658124" sldId="1145"/>
            <ac:spMk id="16" creationId="{B059D71F-668A-45D0-A218-6F531AB34E2E}"/>
          </ac:spMkLst>
        </pc:spChg>
        <pc:spChg chg="mod">
          <ac:chgData name="Douglas Harder" userId="2b8d8b750cb213a7" providerId="LiveId" clId="{0A420BF8-1677-48B6-BAA9-A62367027612}" dt="2025-01-27T18:55:19.945" v="289" actId="1037"/>
          <ac:spMkLst>
            <pc:docMk/>
            <pc:sldMk cId="4175658124" sldId="1145"/>
            <ac:spMk id="20" creationId="{918FC7F5-889E-4E8F-9FB2-4E40772C0038}"/>
          </ac:spMkLst>
        </pc:spChg>
        <pc:picChg chg="del">
          <ac:chgData name="Douglas Harder" userId="2b8d8b750cb213a7" providerId="LiveId" clId="{0A420BF8-1677-48B6-BAA9-A62367027612}" dt="2025-01-27T16:41:50.044" v="1"/>
          <ac:picMkLst>
            <pc:docMk/>
            <pc:sldMk cId="4175658124" sldId="1145"/>
            <ac:picMk id="7" creationId="{AE4696CD-015C-4232-B702-FAE40167D4C2}"/>
          </ac:picMkLst>
        </pc:picChg>
      </pc:sldChg>
      <pc:sldChg chg="delSp modTransition modAnim">
        <pc:chgData name="Douglas Harder" userId="2b8d8b750cb213a7" providerId="LiveId" clId="{0A420BF8-1677-48B6-BAA9-A62367027612}" dt="2025-01-27T18:55:35.828" v="290"/>
        <pc:sldMkLst>
          <pc:docMk/>
          <pc:sldMk cId="3856179316" sldId="1146"/>
        </pc:sldMkLst>
        <pc:picChg chg="del">
          <ac:chgData name="Douglas Harder" userId="2b8d8b750cb213a7" providerId="LiveId" clId="{0A420BF8-1677-48B6-BAA9-A62367027612}" dt="2025-01-27T16:41:50.044" v="1"/>
          <ac:picMkLst>
            <pc:docMk/>
            <pc:sldMk cId="3856179316" sldId="1146"/>
            <ac:picMk id="11" creationId="{BD409EB9-D7BF-411C-A9AA-3E45CC18DA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derivatives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derivatives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derivatives using interpolating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derivatives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derivatives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derivatives using interpolating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derivatives using interpolating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derivatives using interpolating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derivatives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derivatives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derivatives using interpolating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2.wmf"/><Relationship Id="rId5" Type="http://schemas.openxmlformats.org/officeDocument/2006/relationships/oleObject" Target="../embeddings/oleObject15.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2.bin"/><Relationship Id="rId3" Type="http://schemas.openxmlformats.org/officeDocument/2006/relationships/oleObject" Target="../embeddings/oleObject13.bin"/><Relationship Id="rId7" Type="http://schemas.openxmlformats.org/officeDocument/2006/relationships/oleObject" Target="../embeddings/oleObject19.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5.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7.wmf"/><Relationship Id="rId4" Type="http://schemas.openxmlformats.org/officeDocument/2006/relationships/image" Target="../media/image20.wmf"/><Relationship Id="rId9" Type="http://schemas.openxmlformats.org/officeDocument/2006/relationships/oleObject" Target="../embeddings/oleObject20.bin"/><Relationship Id="rId1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3.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wmf"/><Relationship Id="rId5" Type="http://schemas.openxmlformats.org/officeDocument/2006/relationships/oleObject" Target="../embeddings/oleObject23.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0.wmf"/><Relationship Id="rId5" Type="http://schemas.openxmlformats.org/officeDocument/2006/relationships/oleObject" Target="../embeddings/oleObject33.bin"/><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2.wmf"/><Relationship Id="rId5" Type="http://schemas.openxmlformats.org/officeDocument/2006/relationships/oleObject" Target="../embeddings/oleObject35.bin"/><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5.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5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54.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55.wmf"/><Relationship Id="rId5" Type="http://schemas.openxmlformats.org/officeDocument/2006/relationships/oleObject" Target="../embeddings/oleObject48.bin"/><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57.wmf"/><Relationship Id="rId5" Type="http://schemas.openxmlformats.org/officeDocument/2006/relationships/oleObject" Target="../embeddings/oleObject50.bin"/><Relationship Id="rId4" Type="http://schemas.openxmlformats.org/officeDocument/2006/relationships/image" Target="../media/image56.wmf"/></Relationships>
</file>

<file path=ppt/slides/_rels/slide3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9.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4.bin"/><Relationship Id="rId14" Type="http://schemas.openxmlformats.org/officeDocument/2006/relationships/image" Target="../media/image6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65.wmf"/><Relationship Id="rId5" Type="http://schemas.openxmlformats.org/officeDocument/2006/relationships/oleObject" Target="../embeddings/oleObject58.bin"/><Relationship Id="rId4" Type="http://schemas.openxmlformats.org/officeDocument/2006/relationships/image" Target="../media/image6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6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67.wmf"/><Relationship Id="rId5" Type="http://schemas.openxmlformats.org/officeDocument/2006/relationships/oleObject" Target="../embeddings/oleObject60.bin"/><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69.wmf"/><Relationship Id="rId5" Type="http://schemas.openxmlformats.org/officeDocument/2006/relationships/oleObject" Target="../embeddings/oleObject62.bin"/><Relationship Id="rId4" Type="http://schemas.openxmlformats.org/officeDocument/2006/relationships/image" Target="../media/image68.wmf"/></Relationships>
</file>

<file path=ppt/slides/_rels/slide37.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71.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6.bin"/><Relationship Id="rId14" Type="http://schemas.openxmlformats.org/officeDocument/2006/relationships/image" Target="../media/image7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77.wmf"/><Relationship Id="rId5" Type="http://schemas.openxmlformats.org/officeDocument/2006/relationships/oleObject" Target="../embeddings/oleObject70.bin"/><Relationship Id="rId4" Type="http://schemas.openxmlformats.org/officeDocument/2006/relationships/image" Target="../media/image7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7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7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80.wmf"/></Relationships>
</file>

<file path=ppt/slides/_rels/slide42.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4.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65.wmf"/><Relationship Id="rId5" Type="http://schemas.openxmlformats.org/officeDocument/2006/relationships/oleObject" Target="../embeddings/oleObject58.bin"/><Relationship Id="rId10" Type="http://schemas.openxmlformats.org/officeDocument/2006/relationships/image" Target="../media/image31.wmf"/><Relationship Id="rId4" Type="http://schemas.openxmlformats.org/officeDocument/2006/relationships/image" Target="../media/image81.wmf"/><Relationship Id="rId9"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derivatives using interpolating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Can we do better?</a:t>
            </a:r>
            <a:endParaRPr lang="en-US" i="1" baseline="-25000" dirty="0">
              <a:latin typeface="Times New Roman" panose="02020603050405020304" pitchFamily="18" charset="0"/>
            </a:endParaRPr>
          </a:p>
          <a:p>
            <a:pPr lvl="1"/>
            <a:r>
              <a:rPr lang="en-US" dirty="0"/>
              <a:t>Let us find an interpolating quadratic passing through </a:t>
            </a:r>
            <a:br>
              <a:rPr lang="en-US" dirty="0"/>
            </a:br>
            <a:r>
              <a:rPr lang="en-US" dirty="0"/>
              <a:t>the three points</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lvl="1"/>
            <a:r>
              <a:rPr lang="en-US" dirty="0"/>
              <a:t>Finding this interpolating polynomial is more difficult,</a:t>
            </a:r>
            <a:br>
              <a:rPr lang="en-US" dirty="0"/>
            </a:br>
            <a:r>
              <a:rPr lang="en-US" dirty="0"/>
              <a:t>so we will shift but not scale</a:t>
            </a:r>
          </a:p>
          <a:p>
            <a:pPr lvl="2"/>
            <a:r>
              <a:rPr lang="en-US" dirty="0"/>
              <a:t>The derivative will change if  we scale</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2DE182EF-6908-4731-889D-6590BDC5CBC4}"/>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63" name="TextBox 62">
            <a:extLst>
              <a:ext uri="{FF2B5EF4-FFF2-40B4-BE49-F238E27FC236}">
                <a16:creationId xmlns:a16="http://schemas.microsoft.com/office/drawing/2014/main" id="{3B1FAD5D-8CA3-406E-8D44-D88F3B0496B1}"/>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9437C677-0D63-44B5-BED9-6438F43BB33C}"/>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65" name="TextBox 64">
            <a:extLst>
              <a:ext uri="{FF2B5EF4-FFF2-40B4-BE49-F238E27FC236}">
                <a16:creationId xmlns:a16="http://schemas.microsoft.com/office/drawing/2014/main" id="{CCA04025-94A1-4BEE-A0A1-1939AB24B386}"/>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F689AEB-2343-4B39-9CA3-B1E53491772E}"/>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67" name="TextBox 66">
            <a:extLst>
              <a:ext uri="{FF2B5EF4-FFF2-40B4-BE49-F238E27FC236}">
                <a16:creationId xmlns:a16="http://schemas.microsoft.com/office/drawing/2014/main" id="{10C8CAC7-1654-4B88-A31C-F68435067037}"/>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Tree>
    <p:custDataLst>
      <p:tags r:id="rId1"/>
    </p:custDataLst>
    <p:extLst>
      <p:ext uri="{BB962C8B-B14F-4D97-AF65-F5344CB8AC3E}">
        <p14:creationId xmlns:p14="http://schemas.microsoft.com/office/powerpoint/2010/main" val="276588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Shifting to </a:t>
            </a:r>
            <a:r>
              <a:rPr lang="en-US" i="1" dirty="0">
                <a:latin typeface="Times New Roman" panose="02020603050405020304" pitchFamily="18" charset="0"/>
              </a:rPr>
              <a:t>x</a:t>
            </a:r>
            <a:r>
              <a:rPr lang="en-US" dirty="0">
                <a:latin typeface="Times New Roman" panose="02020603050405020304" pitchFamily="18" charset="0"/>
              </a:rPr>
              <a:t> = 0</a:t>
            </a:r>
            <a:r>
              <a:rPr lang="en-US" dirty="0"/>
              <a:t>, we subtract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t> from each </a:t>
            </a:r>
            <a:r>
              <a:rPr lang="en-US" i="1" dirty="0">
                <a:latin typeface="Times New Roman" panose="02020603050405020304" pitchFamily="18" charset="0"/>
              </a:rPr>
              <a:t>x</a:t>
            </a:r>
            <a:r>
              <a:rPr lang="en-US" dirty="0"/>
              <a:t>-value</a:t>
            </a:r>
            <a:endParaRPr lang="en-US" i="1" baseline="-25000" dirty="0">
              <a:latin typeface="Times New Roman" panose="02020603050405020304" pitchFamily="18" charset="0"/>
            </a:endParaRPr>
          </a:p>
          <a:p>
            <a:pPr lvl="1"/>
            <a:r>
              <a:rPr lang="en-US" dirty="0"/>
              <a:t>Thus, we will interpolate</a:t>
            </a:r>
          </a:p>
          <a:p>
            <a:pPr marL="0" indent="0" algn="ctr">
              <a:buNone/>
            </a:pPr>
            <a:r>
              <a:rPr lang="en-US" dirty="0">
                <a:latin typeface="Times New Roman" panose="02020603050405020304" pitchFamily="18" charset="0"/>
              </a:rPr>
              <a:t>(</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a:t>
            </a:r>
            <a:r>
              <a:rPr lang="en-US" dirty="0">
                <a:latin typeface="Times New Roman" panose="02020603050405020304" pitchFamily="18" charset="0"/>
              </a:rPr>
              <a:t> (0,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dirty="0">
                <a:latin typeface="Times New Roman" panose="02020603050405020304" pitchFamily="18" charset="0"/>
              </a:rPr>
              <a:t>(</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lvl="1"/>
            <a:r>
              <a:rPr lang="en-US" dirty="0">
                <a:latin typeface="Times New Roman" panose="02020603050405020304" pitchFamily="18" charset="0"/>
              </a:rPr>
              <a:t>Thus, we will:</a:t>
            </a:r>
          </a:p>
          <a:p>
            <a:pPr lvl="2"/>
            <a:r>
              <a:rPr lang="en-US" dirty="0">
                <a:latin typeface="Times New Roman" panose="02020603050405020304" pitchFamily="18" charset="0"/>
              </a:rPr>
              <a:t>Find the interpolating polynomial</a:t>
            </a:r>
          </a:p>
          <a:p>
            <a:pPr lvl="2"/>
            <a:r>
              <a:rPr lang="en-US" dirty="0">
                <a:latin typeface="Times New Roman" panose="02020603050405020304" pitchFamily="18" charset="0"/>
              </a:rPr>
              <a:t>Differentiate it</a:t>
            </a:r>
          </a:p>
          <a:p>
            <a:pPr lvl="2"/>
            <a:r>
              <a:rPr lang="en-US" dirty="0">
                <a:latin typeface="Times New Roman" panose="02020603050405020304" pitchFamily="18" charset="0"/>
              </a:rPr>
              <a:t>Evaluate the derivative at </a:t>
            </a:r>
            <a:r>
              <a:rPr lang="en-US" i="1" dirty="0">
                <a:latin typeface="Times New Roman" panose="02020603050405020304" pitchFamily="18" charset="0"/>
              </a:rPr>
              <a:t>x</a:t>
            </a:r>
            <a:r>
              <a:rPr lang="en-US" dirty="0">
                <a:latin typeface="Times New Roman" panose="02020603050405020304" pitchFamily="18" charset="0"/>
              </a:rPr>
              <a:t> = 0</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68" name="Object 67">
            <a:extLst>
              <a:ext uri="{FF2B5EF4-FFF2-40B4-BE49-F238E27FC236}">
                <a16:creationId xmlns:a16="http://schemas.microsoft.com/office/drawing/2014/main" id="{FA4E217E-46B3-4272-BB94-4DD4FFF44C03}"/>
              </a:ext>
            </a:extLst>
          </p:cNvPr>
          <p:cNvGraphicFramePr>
            <a:graphicFrameLocks noChangeAspect="1"/>
          </p:cNvGraphicFramePr>
          <p:nvPr>
            <p:extLst>
              <p:ext uri="{D42A27DB-BD31-4B8C-83A1-F6EECF244321}">
                <p14:modId xmlns:p14="http://schemas.microsoft.com/office/powerpoint/2010/main" val="2237461183"/>
              </p:ext>
            </p:extLst>
          </p:nvPr>
        </p:nvGraphicFramePr>
        <p:xfrm>
          <a:off x="68398" y="4914504"/>
          <a:ext cx="3087039" cy="1187485"/>
        </p:xfrm>
        <a:graphic>
          <a:graphicData uri="http://schemas.openxmlformats.org/presentationml/2006/ole">
            <mc:AlternateContent xmlns:mc="http://schemas.openxmlformats.org/markup-compatibility/2006">
              <mc:Choice xmlns:v="urn:schemas-microsoft-com:vml" Requires="v">
                <p:oleObj name="Equation" r:id="rId3" imgW="1917360" imgH="736560" progId="Equation.DSMT4">
                  <p:embed/>
                </p:oleObj>
              </mc:Choice>
              <mc:Fallback>
                <p:oleObj name="Equation" r:id="rId3" imgW="1917360" imgH="736560" progId="Equation.DSMT4">
                  <p:embed/>
                  <p:pic>
                    <p:nvPicPr>
                      <p:cNvPr id="68" name="Object 67">
                        <a:extLst>
                          <a:ext uri="{FF2B5EF4-FFF2-40B4-BE49-F238E27FC236}">
                            <a16:creationId xmlns:a16="http://schemas.microsoft.com/office/drawing/2014/main" id="{FA4E217E-46B3-4272-BB94-4DD4FFF44C03}"/>
                          </a:ext>
                        </a:extLst>
                      </p:cNvPr>
                      <p:cNvPicPr/>
                      <p:nvPr/>
                    </p:nvPicPr>
                    <p:blipFill>
                      <a:blip r:embed="rId4"/>
                      <a:stretch>
                        <a:fillRect/>
                      </a:stretch>
                    </p:blipFill>
                    <p:spPr>
                      <a:xfrm>
                        <a:off x="68398" y="4914504"/>
                        <a:ext cx="3087039" cy="1187485"/>
                      </a:xfrm>
                      <a:prstGeom prst="rect">
                        <a:avLst/>
                      </a:prstGeom>
                    </p:spPr>
                  </p:pic>
                </p:oleObj>
              </mc:Fallback>
            </mc:AlternateContent>
          </a:graphicData>
        </a:graphic>
      </p:graphicFrame>
      <p:sp>
        <p:nvSpPr>
          <p:cNvPr id="69" name="TextBox 68">
            <a:extLst>
              <a:ext uri="{FF2B5EF4-FFF2-40B4-BE49-F238E27FC236}">
                <a16:creationId xmlns:a16="http://schemas.microsoft.com/office/drawing/2014/main" id="{0D775AB5-23B3-47C7-97C2-A8BB9CE8F4EC}"/>
              </a:ext>
            </a:extLst>
          </p:cNvPr>
          <p:cNvSpPr txBox="1"/>
          <p:nvPr/>
        </p:nvSpPr>
        <p:spPr>
          <a:xfrm>
            <a:off x="711598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62D2FC6D-CA2E-4838-969E-68DFC2701AED}"/>
              </a:ext>
            </a:extLst>
          </p:cNvPr>
          <p:cNvSpPr txBox="1"/>
          <p:nvPr/>
        </p:nvSpPr>
        <p:spPr>
          <a:xfrm>
            <a:off x="6177815" y="6346145"/>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BE488B93-F710-49DA-80F3-0D7F3B4DF438}"/>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19BCEDFC-BCA5-497E-93FD-B7F92EF581C3}"/>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73" name="TextBox 72">
            <a:extLst>
              <a:ext uri="{FF2B5EF4-FFF2-40B4-BE49-F238E27FC236}">
                <a16:creationId xmlns:a16="http://schemas.microsoft.com/office/drawing/2014/main" id="{9FB668BF-3938-4E25-A4B1-8E2D232D8707}"/>
              </a:ext>
            </a:extLst>
          </p:cNvPr>
          <p:cNvSpPr txBox="1"/>
          <p:nvPr/>
        </p:nvSpPr>
        <p:spPr>
          <a:xfrm>
            <a:off x="3178747" y="6346145"/>
            <a:ext cx="5693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398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we find:</a:t>
            </a:r>
            <a:endParaRPr lang="en-US" i="1" baseline="-25000" dirty="0">
              <a:latin typeface="Times New Roman" panose="02020603050405020304" pitchFamily="18" charset="0"/>
            </a:endParaRPr>
          </a:p>
          <a:p>
            <a:pPr lvl="1"/>
            <a:endParaRPr lang="en-US" sz="1600" dirty="0">
              <a:latin typeface="Times New Roman" panose="02020603050405020304" pitchFamily="18" charset="0"/>
            </a:endParaRPr>
          </a:p>
          <a:p>
            <a:pPr lvl="1"/>
            <a:endParaRPr lang="en-US" sz="1600" dirty="0"/>
          </a:p>
          <a:p>
            <a:pPr lvl="1"/>
            <a:r>
              <a:rPr lang="en-US" dirty="0"/>
              <a:t>Differentiating this with respect to</a:t>
            </a:r>
            <a:r>
              <a:rPr lang="en-US" dirty="0">
                <a:latin typeface="Times New Roman" panose="02020603050405020304" pitchFamily="18" charset="0"/>
              </a:rPr>
              <a:t> </a:t>
            </a:r>
            <a:r>
              <a:rPr lang="en-US" i="1" dirty="0">
                <a:latin typeface="Times New Roman" panose="02020603050405020304" pitchFamily="18" charset="0"/>
              </a:rPr>
              <a:t>x</a:t>
            </a:r>
            <a:r>
              <a:rPr lang="en-US" dirty="0"/>
              <a:t>, we get</a:t>
            </a:r>
          </a:p>
          <a:p>
            <a:endParaRPr lang="en-US" sz="1600" dirty="0"/>
          </a:p>
          <a:p>
            <a:endParaRPr lang="en-US" sz="1600" dirty="0"/>
          </a:p>
          <a:p>
            <a:pPr lvl="1"/>
            <a:r>
              <a:rPr lang="en-US" dirty="0"/>
              <a:t>Evaluating this at </a:t>
            </a:r>
            <a:r>
              <a:rPr lang="en-US" i="1" dirty="0">
                <a:latin typeface="Times New Roman" panose="02020603050405020304" pitchFamily="18" charset="0"/>
              </a:rPr>
              <a:t>x</a:t>
            </a:r>
            <a:r>
              <a:rPr lang="en-US" dirty="0">
                <a:latin typeface="Times New Roman" panose="02020603050405020304" pitchFamily="18" charset="0"/>
              </a:rPr>
              <a:t> = 0</a:t>
            </a:r>
            <a:r>
              <a:rPr lang="en-US" dirty="0"/>
              <a:t>, we get</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12</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2" name="Object 31">
            <a:extLst>
              <a:ext uri="{FF2B5EF4-FFF2-40B4-BE49-F238E27FC236}">
                <a16:creationId xmlns:a16="http://schemas.microsoft.com/office/drawing/2014/main" id="{B0891421-32A7-4BE1-A54B-CB14B63F6B9C}"/>
              </a:ext>
            </a:extLst>
          </p:cNvPr>
          <p:cNvGraphicFramePr>
            <a:graphicFrameLocks noChangeAspect="1"/>
          </p:cNvGraphicFramePr>
          <p:nvPr>
            <p:extLst>
              <p:ext uri="{D42A27DB-BD31-4B8C-83A1-F6EECF244321}">
                <p14:modId xmlns:p14="http://schemas.microsoft.com/office/powerpoint/2010/main" val="2703594708"/>
              </p:ext>
            </p:extLst>
          </p:nvPr>
        </p:nvGraphicFramePr>
        <p:xfrm>
          <a:off x="1787934" y="1934947"/>
          <a:ext cx="6013450" cy="676275"/>
        </p:xfrm>
        <a:graphic>
          <a:graphicData uri="http://schemas.openxmlformats.org/presentationml/2006/ole">
            <mc:AlternateContent xmlns:mc="http://schemas.openxmlformats.org/markup-compatibility/2006">
              <mc:Choice xmlns:v="urn:schemas-microsoft-com:vml" Requires="v">
                <p:oleObj name="Equation" r:id="rId3" imgW="3733560" imgH="419040" progId="Equation.DSMT4">
                  <p:embed/>
                </p:oleObj>
              </mc:Choice>
              <mc:Fallback>
                <p:oleObj name="Equation" r:id="rId3" imgW="3733560" imgH="419040" progId="Equation.DSMT4">
                  <p:embed/>
                  <p:pic>
                    <p:nvPicPr>
                      <p:cNvPr id="32" name="Object 31">
                        <a:extLst>
                          <a:ext uri="{FF2B5EF4-FFF2-40B4-BE49-F238E27FC236}">
                            <a16:creationId xmlns:a16="http://schemas.microsoft.com/office/drawing/2014/main" id="{B0891421-32A7-4BE1-A54B-CB14B63F6B9C}"/>
                          </a:ext>
                        </a:extLst>
                      </p:cNvPr>
                      <p:cNvPicPr/>
                      <p:nvPr/>
                    </p:nvPicPr>
                    <p:blipFill>
                      <a:blip r:embed="rId4"/>
                      <a:stretch>
                        <a:fillRect/>
                      </a:stretch>
                    </p:blipFill>
                    <p:spPr>
                      <a:xfrm>
                        <a:off x="1787934" y="1934947"/>
                        <a:ext cx="6013450" cy="676275"/>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D725F776-1B56-44FF-BAD6-36273170FFF9}"/>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61" name="TextBox 60">
            <a:extLst>
              <a:ext uri="{FF2B5EF4-FFF2-40B4-BE49-F238E27FC236}">
                <a16:creationId xmlns:a16="http://schemas.microsoft.com/office/drawing/2014/main" id="{9024E8B9-7858-4806-9299-BC88A7BDCA41}"/>
              </a:ext>
            </a:extLst>
          </p:cNvPr>
          <p:cNvSpPr txBox="1"/>
          <p:nvPr/>
        </p:nvSpPr>
        <p:spPr>
          <a:xfrm>
            <a:off x="3178747" y="6346145"/>
            <a:ext cx="5693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dirty="0">
              <a:solidFill>
                <a:schemeClr val="bg1"/>
              </a:solidFill>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EB30E89E-025C-4E70-8F6C-5C1AB8FB6BC9}"/>
              </a:ext>
            </a:extLst>
          </p:cNvPr>
          <p:cNvGraphicFramePr>
            <a:graphicFrameLocks noChangeAspect="1"/>
          </p:cNvGraphicFramePr>
          <p:nvPr>
            <p:extLst>
              <p:ext uri="{D42A27DB-BD31-4B8C-83A1-F6EECF244321}">
                <p14:modId xmlns:p14="http://schemas.microsoft.com/office/powerpoint/2010/main" val="119112924"/>
              </p:ext>
            </p:extLst>
          </p:nvPr>
        </p:nvGraphicFramePr>
        <p:xfrm>
          <a:off x="2364417" y="2983154"/>
          <a:ext cx="5072063" cy="676275"/>
        </p:xfrm>
        <a:graphic>
          <a:graphicData uri="http://schemas.openxmlformats.org/presentationml/2006/ole">
            <mc:AlternateContent xmlns:mc="http://schemas.openxmlformats.org/markup-compatibility/2006">
              <mc:Choice xmlns:v="urn:schemas-microsoft-com:vml" Requires="v">
                <p:oleObj name="Equation" r:id="rId5" imgW="3149280" imgH="419040" progId="Equation.DSMT4">
                  <p:embed/>
                </p:oleObj>
              </mc:Choice>
              <mc:Fallback>
                <p:oleObj name="Equation" r:id="rId5" imgW="3149280" imgH="419040" progId="Equation.DSMT4">
                  <p:embed/>
                  <p:pic>
                    <p:nvPicPr>
                      <p:cNvPr id="34" name="Object 33">
                        <a:extLst>
                          <a:ext uri="{FF2B5EF4-FFF2-40B4-BE49-F238E27FC236}">
                            <a16:creationId xmlns:a16="http://schemas.microsoft.com/office/drawing/2014/main" id="{EB30E89E-025C-4E70-8F6C-5C1AB8FB6BC9}"/>
                          </a:ext>
                        </a:extLst>
                      </p:cNvPr>
                      <p:cNvPicPr/>
                      <p:nvPr/>
                    </p:nvPicPr>
                    <p:blipFill>
                      <a:blip r:embed="rId6"/>
                      <a:stretch>
                        <a:fillRect/>
                      </a:stretch>
                    </p:blipFill>
                    <p:spPr>
                      <a:xfrm>
                        <a:off x="2364417" y="2983154"/>
                        <a:ext cx="5072063" cy="676275"/>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7BFD90B6-6FEF-48E4-A013-27FAEE5E9E6A}"/>
              </a:ext>
            </a:extLst>
          </p:cNvPr>
          <p:cNvGraphicFramePr>
            <a:graphicFrameLocks noChangeAspect="1"/>
          </p:cNvGraphicFramePr>
          <p:nvPr>
            <p:extLst>
              <p:ext uri="{D42A27DB-BD31-4B8C-83A1-F6EECF244321}">
                <p14:modId xmlns:p14="http://schemas.microsoft.com/office/powerpoint/2010/main" val="1758030858"/>
              </p:ext>
            </p:extLst>
          </p:nvPr>
        </p:nvGraphicFramePr>
        <p:xfrm>
          <a:off x="2542690" y="4126536"/>
          <a:ext cx="1841500" cy="676275"/>
        </p:xfrm>
        <a:graphic>
          <a:graphicData uri="http://schemas.openxmlformats.org/presentationml/2006/ole">
            <mc:AlternateContent xmlns:mc="http://schemas.openxmlformats.org/markup-compatibility/2006">
              <mc:Choice xmlns:v="urn:schemas-microsoft-com:vml" Requires="v">
                <p:oleObj name="Equation" r:id="rId7" imgW="1143000" imgH="419040" progId="Equation.DSMT4">
                  <p:embed/>
                </p:oleObj>
              </mc:Choice>
              <mc:Fallback>
                <p:oleObj name="Equation" r:id="rId7" imgW="1143000" imgH="419040" progId="Equation.DSMT4">
                  <p:embed/>
                  <p:pic>
                    <p:nvPicPr>
                      <p:cNvPr id="45" name="Object 44">
                        <a:extLst>
                          <a:ext uri="{FF2B5EF4-FFF2-40B4-BE49-F238E27FC236}">
                            <a16:creationId xmlns:a16="http://schemas.microsoft.com/office/drawing/2014/main" id="{7BFD90B6-6FEF-48E4-A013-27FAEE5E9E6A}"/>
                          </a:ext>
                        </a:extLst>
                      </p:cNvPr>
                      <p:cNvPicPr/>
                      <p:nvPr/>
                    </p:nvPicPr>
                    <p:blipFill>
                      <a:blip r:embed="rId8"/>
                      <a:stretch>
                        <a:fillRect/>
                      </a:stretch>
                    </p:blipFill>
                    <p:spPr>
                      <a:xfrm>
                        <a:off x="2542690" y="4126536"/>
                        <a:ext cx="1841500" cy="676275"/>
                      </a:xfrm>
                      <a:prstGeom prst="rect">
                        <a:avLst/>
                      </a:prstGeom>
                    </p:spPr>
                  </p:pic>
                </p:oleObj>
              </mc:Fallback>
            </mc:AlternateContent>
          </a:graphicData>
        </a:graphic>
      </p:graphicFrame>
      <p:sp>
        <p:nvSpPr>
          <p:cNvPr id="47" name="Freeform: Shape 46">
            <a:extLst>
              <a:ext uri="{FF2B5EF4-FFF2-40B4-BE49-F238E27FC236}">
                <a16:creationId xmlns:a16="http://schemas.microsoft.com/office/drawing/2014/main" id="{BD4B8766-B2F8-47F4-B10E-E0115F04BA5F}"/>
              </a:ext>
            </a:extLst>
          </p:cNvPr>
          <p:cNvSpPr/>
          <p:nvPr/>
        </p:nvSpPr>
        <p:spPr>
          <a:xfrm rot="180000">
            <a:off x="3364054" y="4070511"/>
            <a:ext cx="4045264"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51" name="Straight Connector 50">
            <a:extLst>
              <a:ext uri="{FF2B5EF4-FFF2-40B4-BE49-F238E27FC236}">
                <a16:creationId xmlns:a16="http://schemas.microsoft.com/office/drawing/2014/main" id="{896395EA-AA0C-43D7-B32B-0003F0ACC8F3}"/>
              </a:ext>
            </a:extLst>
          </p:cNvPr>
          <p:cNvCxnSpPr>
            <a:cxnSpLocks/>
          </p:cNvCxnSpPr>
          <p:nvPr/>
        </p:nvCxnSpPr>
        <p:spPr>
          <a:xfrm flipV="1">
            <a:off x="4324716" y="5033794"/>
            <a:ext cx="2243374" cy="77041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68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Now we have an alternate formula:</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Note that this is also equal to</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Question: What is the error?</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13</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22908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59" name="Object 58">
            <a:extLst>
              <a:ext uri="{FF2B5EF4-FFF2-40B4-BE49-F238E27FC236}">
                <a16:creationId xmlns:a16="http://schemas.microsoft.com/office/drawing/2014/main" id="{42F5B6CF-4F4D-4CEB-BCCA-BBE9B9F64001}"/>
              </a:ext>
            </a:extLst>
          </p:cNvPr>
          <p:cNvGraphicFramePr>
            <a:graphicFrameLocks noChangeAspect="1"/>
          </p:cNvGraphicFramePr>
          <p:nvPr>
            <p:extLst>
              <p:ext uri="{D42A27DB-BD31-4B8C-83A1-F6EECF244321}">
                <p14:modId xmlns:p14="http://schemas.microsoft.com/office/powerpoint/2010/main" val="294664422"/>
              </p:ext>
            </p:extLst>
          </p:nvPr>
        </p:nvGraphicFramePr>
        <p:xfrm>
          <a:off x="3979699" y="2108982"/>
          <a:ext cx="1841500" cy="676275"/>
        </p:xfrm>
        <a:graphic>
          <a:graphicData uri="http://schemas.openxmlformats.org/presentationml/2006/ole">
            <mc:AlternateContent xmlns:mc="http://schemas.openxmlformats.org/markup-compatibility/2006">
              <mc:Choice xmlns:v="urn:schemas-microsoft-com:vml" Requires="v">
                <p:oleObj name="Equation" r:id="rId3" imgW="1143000" imgH="419040" progId="Equation.DSMT4">
                  <p:embed/>
                </p:oleObj>
              </mc:Choice>
              <mc:Fallback>
                <p:oleObj name="Equation" r:id="rId3" imgW="1143000" imgH="419040" progId="Equation.DSMT4">
                  <p:embed/>
                  <p:pic>
                    <p:nvPicPr>
                      <p:cNvPr id="59" name="Object 58">
                        <a:extLst>
                          <a:ext uri="{FF2B5EF4-FFF2-40B4-BE49-F238E27FC236}">
                            <a16:creationId xmlns:a16="http://schemas.microsoft.com/office/drawing/2014/main" id="{42F5B6CF-4F4D-4CEB-BCCA-BBE9B9F64001}"/>
                          </a:ext>
                        </a:extLst>
                      </p:cNvPr>
                      <p:cNvPicPr/>
                      <p:nvPr/>
                    </p:nvPicPr>
                    <p:blipFill>
                      <a:blip r:embed="rId4"/>
                      <a:stretch>
                        <a:fillRect/>
                      </a:stretch>
                    </p:blipFill>
                    <p:spPr>
                      <a:xfrm>
                        <a:off x="3979699" y="2108982"/>
                        <a:ext cx="1841500" cy="6762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1828570228"/>
              </p:ext>
            </p:extLst>
          </p:nvPr>
        </p:nvGraphicFramePr>
        <p:xfrm>
          <a:off x="3774911" y="3237462"/>
          <a:ext cx="2251075" cy="676275"/>
        </p:xfrm>
        <a:graphic>
          <a:graphicData uri="http://schemas.openxmlformats.org/presentationml/2006/ole">
            <mc:AlternateContent xmlns:mc="http://schemas.openxmlformats.org/markup-compatibility/2006">
              <mc:Choice xmlns:v="urn:schemas-microsoft-com:vml" Requires="v">
                <p:oleObj name="Equation" r:id="rId5" imgW="1396800" imgH="419040" progId="Equation.DSMT4">
                  <p:embed/>
                </p:oleObj>
              </mc:Choice>
              <mc:Fallback>
                <p:oleObj name="Equation" r:id="rId5" imgW="139680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6"/>
                      <a:stretch>
                        <a:fillRect/>
                      </a:stretch>
                    </p:blipFill>
                    <p:spPr>
                      <a:xfrm>
                        <a:off x="3774911" y="3237462"/>
                        <a:ext cx="2251075" cy="6762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7443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3EAF-8EE4-4C51-80FC-991692DDD9F8}"/>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E391562C-3356-4077-A9EB-E06FBE5F4183}"/>
              </a:ext>
            </a:extLst>
          </p:cNvPr>
          <p:cNvSpPr>
            <a:spLocks noGrp="1"/>
          </p:cNvSpPr>
          <p:nvPr>
            <p:ph idx="1"/>
          </p:nvPr>
        </p:nvSpPr>
        <p:spPr/>
        <p:txBody>
          <a:bodyPr/>
          <a:lstStyle/>
          <a:p>
            <a:r>
              <a:rPr lang="en-US" dirty="0"/>
              <a:t>Here is the Taylor series:</a:t>
            </a:r>
          </a:p>
          <a:p>
            <a:pPr marL="0" indent="0">
              <a:buNone/>
            </a:pPr>
            <a:endParaRPr lang="en-US" sz="1400" dirty="0"/>
          </a:p>
          <a:p>
            <a:pPr marL="0" indent="0">
              <a:buNone/>
            </a:pPr>
            <a:endParaRPr lang="en-US" sz="1400" dirty="0"/>
          </a:p>
          <a:p>
            <a:pPr lvl="1"/>
            <a:r>
              <a:rPr lang="en-US" dirty="0"/>
              <a:t>Suppose we substitute </a:t>
            </a:r>
            <a:r>
              <a:rPr lang="en-US" i="1" dirty="0">
                <a:latin typeface="Times New Roman" panose="02020603050405020304" pitchFamily="18" charset="0"/>
              </a:rPr>
              <a:t>h</a:t>
            </a:r>
            <a:r>
              <a:rPr lang="en-US" dirty="0"/>
              <a:t> with </a:t>
            </a:r>
            <a:r>
              <a:rPr lang="en-US" dirty="0">
                <a:latin typeface="Times New Roman" panose="02020603050405020304" pitchFamily="18" charset="0"/>
              </a:rPr>
              <a:t>–</a:t>
            </a:r>
            <a:r>
              <a:rPr lang="en-US" i="1" dirty="0">
                <a:latin typeface="Times New Roman" panose="02020603050405020304" pitchFamily="18" charset="0"/>
              </a:rPr>
              <a:t>h</a:t>
            </a:r>
            <a:r>
              <a:rPr lang="en-US" dirty="0"/>
              <a:t> in this Taylor series:</a:t>
            </a:r>
          </a:p>
          <a:p>
            <a:endParaRPr lang="en-US" dirty="0"/>
          </a:p>
          <a:p>
            <a:endParaRPr lang="en-US" dirty="0"/>
          </a:p>
          <a:p>
            <a:pPr lvl="1"/>
            <a:r>
              <a:rPr lang="en-US" dirty="0"/>
              <a:t>Now, </a:t>
            </a:r>
            <a:r>
              <a:rPr lang="en-US" dirty="0">
                <a:latin typeface="Times New Roman" panose="02020603050405020304" pitchFamily="18" charset="0"/>
              </a:rPr>
              <a:t>(–</a:t>
            </a:r>
            <a:r>
              <a:rPr lang="en-US" i="1" dirty="0">
                <a:latin typeface="Times New Roman" panose="02020603050405020304" pitchFamily="18" charset="0"/>
              </a:rPr>
              <a:t>h</a:t>
            </a:r>
            <a:r>
              <a:rPr lang="en-US" dirty="0">
                <a:latin typeface="Times New Roman" panose="02020603050405020304" pitchFamily="18" charset="0"/>
              </a:rPr>
              <a:t>)</a:t>
            </a:r>
            <a:r>
              <a:rPr lang="en-US" baseline="30000" dirty="0">
                <a:latin typeface="Times New Roman" panose="02020603050405020304" pitchFamily="18" charset="0"/>
              </a:rPr>
              <a:t>2</a:t>
            </a:r>
            <a:r>
              <a:rPr lang="en-US" dirty="0">
                <a:latin typeface="Times New Roman" panose="02020603050405020304" pitchFamily="18" charset="0"/>
              </a:rPr>
              <a:t> = </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t> but </a:t>
            </a:r>
            <a:r>
              <a:rPr lang="en-US" dirty="0">
                <a:latin typeface="Times New Roman" panose="02020603050405020304" pitchFamily="18" charset="0"/>
              </a:rPr>
              <a:t>(–</a:t>
            </a:r>
            <a:r>
              <a:rPr lang="en-US" i="1" dirty="0">
                <a:latin typeface="Times New Roman" panose="02020603050405020304" pitchFamily="18" charset="0"/>
              </a:rPr>
              <a:t>h</a:t>
            </a:r>
            <a:r>
              <a:rPr lang="en-US" dirty="0">
                <a:latin typeface="Times New Roman" panose="02020603050405020304" pitchFamily="18" charset="0"/>
              </a:rPr>
              <a:t>)</a:t>
            </a:r>
            <a:r>
              <a:rPr lang="en-US" baseline="30000" dirty="0">
                <a:latin typeface="Times New Roman" panose="02020603050405020304" pitchFamily="18" charset="0"/>
              </a:rPr>
              <a:t>3</a:t>
            </a:r>
            <a:r>
              <a:rPr lang="en-US" dirty="0">
                <a:latin typeface="Times New Roman" panose="02020603050405020304" pitchFamily="18" charset="0"/>
              </a:rPr>
              <a:t> = –</a:t>
            </a:r>
            <a:r>
              <a:rPr lang="en-US" i="1" dirty="0">
                <a:latin typeface="Times New Roman" panose="02020603050405020304" pitchFamily="18" charset="0"/>
              </a:rPr>
              <a:t>h</a:t>
            </a:r>
            <a:r>
              <a:rPr lang="en-US" baseline="30000" dirty="0">
                <a:latin typeface="Times New Roman" panose="02020603050405020304" pitchFamily="18" charset="0"/>
              </a:rPr>
              <a:t>3</a:t>
            </a:r>
          </a:p>
          <a:p>
            <a:pPr lvl="1"/>
            <a:endParaRPr lang="en-US" baseline="30000" dirty="0"/>
          </a:p>
          <a:p>
            <a:pPr lvl="1"/>
            <a:endParaRPr lang="en-US" baseline="30000" dirty="0"/>
          </a:p>
          <a:p>
            <a:pPr lvl="1"/>
            <a:endParaRPr lang="en-US" baseline="30000" dirty="0"/>
          </a:p>
          <a:p>
            <a:pPr lvl="1"/>
            <a:endParaRPr lang="en-US" baseline="30000" dirty="0"/>
          </a:p>
          <a:p>
            <a:pPr lvl="1"/>
            <a:endParaRPr lang="en-US" dirty="0"/>
          </a:p>
          <a:p>
            <a:pPr lvl="1"/>
            <a:r>
              <a:rPr lang="en-US" dirty="0"/>
              <a:t>For this,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 &lt; </a:t>
            </a:r>
            <a:r>
              <a:rPr lang="en-US" i="1" dirty="0">
                <a:latin typeface="Symbol" panose="05050102010706020507" pitchFamily="18" charset="2"/>
              </a:rPr>
              <a:t>x</a:t>
            </a:r>
            <a:r>
              <a:rPr lang="en-US" dirty="0">
                <a:latin typeface="Times New Roman" panose="02020603050405020304" pitchFamily="18" charset="0"/>
              </a:rPr>
              <a:t> &lt;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dirty="0">
              <a:latin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30722D75-7C0B-4D5B-9865-F8D4567BF83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04F859B6-B9F4-4491-A715-A148646DC5FD}"/>
              </a:ext>
            </a:extLst>
          </p:cNvPr>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6" name="Object 5">
            <a:extLst>
              <a:ext uri="{FF2B5EF4-FFF2-40B4-BE49-F238E27FC236}">
                <a16:creationId xmlns:a16="http://schemas.microsoft.com/office/drawing/2014/main" id="{7F09025A-6F8D-4992-820A-D4130CB4C651}"/>
              </a:ext>
            </a:extLst>
          </p:cNvPr>
          <p:cNvGraphicFramePr>
            <a:graphicFrameLocks noChangeAspect="1"/>
          </p:cNvGraphicFramePr>
          <p:nvPr>
            <p:extLst>
              <p:ext uri="{D42A27DB-BD31-4B8C-83A1-F6EECF244321}">
                <p14:modId xmlns:p14="http://schemas.microsoft.com/office/powerpoint/2010/main" val="3647538258"/>
              </p:ext>
            </p:extLst>
          </p:nvPr>
        </p:nvGraphicFramePr>
        <p:xfrm>
          <a:off x="712788" y="2887996"/>
          <a:ext cx="7974012" cy="695325"/>
        </p:xfrm>
        <a:graphic>
          <a:graphicData uri="http://schemas.openxmlformats.org/presentationml/2006/ole">
            <mc:AlternateContent xmlns:mc="http://schemas.openxmlformats.org/markup-compatibility/2006">
              <mc:Choice xmlns:v="urn:schemas-microsoft-com:vml" Requires="v">
                <p:oleObj name="Equation" r:id="rId3" imgW="4495680" imgH="393480" progId="Equation.DSMT4">
                  <p:embed/>
                </p:oleObj>
              </mc:Choice>
              <mc:Fallback>
                <p:oleObj name="Equation" r:id="rId3" imgW="4495680" imgH="393480" progId="Equation.DSMT4">
                  <p:embed/>
                  <p:pic>
                    <p:nvPicPr>
                      <p:cNvPr id="6" name="Object 5">
                        <a:extLst>
                          <a:ext uri="{FF2B5EF4-FFF2-40B4-BE49-F238E27FC236}">
                            <a16:creationId xmlns:a16="http://schemas.microsoft.com/office/drawing/2014/main" id="{7F09025A-6F8D-4992-820A-D4130CB4C651}"/>
                          </a:ext>
                        </a:extLst>
                      </p:cNvPr>
                      <p:cNvPicPr/>
                      <p:nvPr/>
                    </p:nvPicPr>
                    <p:blipFill>
                      <a:blip r:embed="rId4"/>
                      <a:stretch>
                        <a:fillRect/>
                      </a:stretch>
                    </p:blipFill>
                    <p:spPr>
                      <a:xfrm>
                        <a:off x="712788" y="2887996"/>
                        <a:ext cx="7974012" cy="6953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BEB56E0-1647-4CD4-9EFD-ADB6FEF233E4}"/>
              </a:ext>
            </a:extLst>
          </p:cNvPr>
          <p:cNvGraphicFramePr>
            <a:graphicFrameLocks noChangeAspect="1"/>
          </p:cNvGraphicFramePr>
          <p:nvPr>
            <p:extLst>
              <p:ext uri="{D42A27DB-BD31-4B8C-83A1-F6EECF244321}">
                <p14:modId xmlns:p14="http://schemas.microsoft.com/office/powerpoint/2010/main" val="2461261747"/>
              </p:ext>
            </p:extLst>
          </p:nvPr>
        </p:nvGraphicFramePr>
        <p:xfrm>
          <a:off x="1089710" y="4175621"/>
          <a:ext cx="7275512" cy="695325"/>
        </p:xfrm>
        <a:graphic>
          <a:graphicData uri="http://schemas.openxmlformats.org/presentationml/2006/ole">
            <mc:AlternateContent xmlns:mc="http://schemas.openxmlformats.org/markup-compatibility/2006">
              <mc:Choice xmlns:v="urn:schemas-microsoft-com:vml" Requires="v">
                <p:oleObj name="Equation" r:id="rId5" imgW="4101840" imgH="393480" progId="Equation.DSMT4">
                  <p:embed/>
                </p:oleObj>
              </mc:Choice>
              <mc:Fallback>
                <p:oleObj name="Equation" r:id="rId5" imgW="4101840" imgH="393480" progId="Equation.DSMT4">
                  <p:embed/>
                  <p:pic>
                    <p:nvPicPr>
                      <p:cNvPr id="7" name="Object 6">
                        <a:extLst>
                          <a:ext uri="{FF2B5EF4-FFF2-40B4-BE49-F238E27FC236}">
                            <a16:creationId xmlns:a16="http://schemas.microsoft.com/office/drawing/2014/main" id="{7BEB56E0-1647-4CD4-9EFD-ADB6FEF233E4}"/>
                          </a:ext>
                        </a:extLst>
                      </p:cNvPr>
                      <p:cNvPicPr/>
                      <p:nvPr/>
                    </p:nvPicPr>
                    <p:blipFill>
                      <a:blip r:embed="rId6"/>
                      <a:stretch>
                        <a:fillRect/>
                      </a:stretch>
                    </p:blipFill>
                    <p:spPr>
                      <a:xfrm>
                        <a:off x="1089710" y="4175621"/>
                        <a:ext cx="7275512" cy="6953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2A932D6-092A-47E9-971F-03CAB90727B0}"/>
              </a:ext>
            </a:extLst>
          </p:cNvPr>
          <p:cNvGraphicFramePr>
            <a:graphicFrameLocks noChangeAspect="1"/>
          </p:cNvGraphicFramePr>
          <p:nvPr>
            <p:extLst>
              <p:ext uri="{D42A27DB-BD31-4B8C-83A1-F6EECF244321}">
                <p14:modId xmlns:p14="http://schemas.microsoft.com/office/powerpoint/2010/main" val="4282996715"/>
              </p:ext>
            </p:extLst>
          </p:nvPr>
        </p:nvGraphicFramePr>
        <p:xfrm>
          <a:off x="1106488" y="4810905"/>
          <a:ext cx="6510338" cy="695325"/>
        </p:xfrm>
        <a:graphic>
          <a:graphicData uri="http://schemas.openxmlformats.org/presentationml/2006/ole">
            <mc:AlternateContent xmlns:mc="http://schemas.openxmlformats.org/markup-compatibility/2006">
              <mc:Choice xmlns:v="urn:schemas-microsoft-com:vml" Requires="v">
                <p:oleObj name="Equation" r:id="rId7" imgW="3670200" imgH="393480" progId="Equation.DSMT4">
                  <p:embed/>
                </p:oleObj>
              </mc:Choice>
              <mc:Fallback>
                <p:oleObj name="Equation" r:id="rId7" imgW="3670200" imgH="393480" progId="Equation.DSMT4">
                  <p:embed/>
                  <p:pic>
                    <p:nvPicPr>
                      <p:cNvPr id="8" name="Object 7">
                        <a:extLst>
                          <a:ext uri="{FF2B5EF4-FFF2-40B4-BE49-F238E27FC236}">
                            <a16:creationId xmlns:a16="http://schemas.microsoft.com/office/drawing/2014/main" id="{C2A932D6-092A-47E9-971F-03CAB90727B0}"/>
                          </a:ext>
                        </a:extLst>
                      </p:cNvPr>
                      <p:cNvPicPr/>
                      <p:nvPr/>
                    </p:nvPicPr>
                    <p:blipFill>
                      <a:blip r:embed="rId8"/>
                      <a:stretch>
                        <a:fillRect/>
                      </a:stretch>
                    </p:blipFill>
                    <p:spPr>
                      <a:xfrm>
                        <a:off x="1106488" y="4810905"/>
                        <a:ext cx="6510338" cy="6953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5BF0F61-F237-4A27-BBB2-1221CCC5075E}"/>
              </a:ext>
            </a:extLst>
          </p:cNvPr>
          <p:cNvGraphicFramePr>
            <a:graphicFrameLocks noChangeAspect="1"/>
          </p:cNvGraphicFramePr>
          <p:nvPr>
            <p:extLst>
              <p:ext uri="{D42A27DB-BD31-4B8C-83A1-F6EECF244321}">
                <p14:modId xmlns:p14="http://schemas.microsoft.com/office/powerpoint/2010/main" val="1332957413"/>
              </p:ext>
            </p:extLst>
          </p:nvPr>
        </p:nvGraphicFramePr>
        <p:xfrm>
          <a:off x="1317625" y="1872791"/>
          <a:ext cx="6508750" cy="695325"/>
        </p:xfrm>
        <a:graphic>
          <a:graphicData uri="http://schemas.openxmlformats.org/presentationml/2006/ole">
            <mc:AlternateContent xmlns:mc="http://schemas.openxmlformats.org/markup-compatibility/2006">
              <mc:Choice xmlns:v="urn:schemas-microsoft-com:vml" Requires="v">
                <p:oleObj name="Equation" r:id="rId9" imgW="3670200" imgH="393480" progId="Equation.DSMT4">
                  <p:embed/>
                </p:oleObj>
              </mc:Choice>
              <mc:Fallback>
                <p:oleObj name="Equation" r:id="rId9" imgW="3670200" imgH="393480" progId="Equation.DSMT4">
                  <p:embed/>
                  <p:pic>
                    <p:nvPicPr>
                      <p:cNvPr id="10" name="Object 9">
                        <a:extLst>
                          <a:ext uri="{FF2B5EF4-FFF2-40B4-BE49-F238E27FC236}">
                            <a16:creationId xmlns:a16="http://schemas.microsoft.com/office/drawing/2014/main" id="{65BF0F61-F237-4A27-BBB2-1221CCC5075E}"/>
                          </a:ext>
                        </a:extLst>
                      </p:cNvPr>
                      <p:cNvPicPr/>
                      <p:nvPr/>
                    </p:nvPicPr>
                    <p:blipFill>
                      <a:blip r:embed="rId10"/>
                      <a:stretch>
                        <a:fillRect/>
                      </a:stretch>
                    </p:blipFill>
                    <p:spPr>
                      <a:xfrm>
                        <a:off x="1317625" y="1872791"/>
                        <a:ext cx="6508750" cy="6953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160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this expression, we have two piece</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Let’s write the two Taylor series:</a:t>
            </a: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15</a:t>
            </a:fld>
            <a:endParaRPr lang="en-CA"/>
          </a:p>
        </p:txBody>
      </p:sp>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614447792"/>
              </p:ext>
            </p:extLst>
          </p:nvPr>
        </p:nvGraphicFramePr>
        <p:xfrm>
          <a:off x="3774911" y="2135163"/>
          <a:ext cx="2251075" cy="676275"/>
        </p:xfrm>
        <a:graphic>
          <a:graphicData uri="http://schemas.openxmlformats.org/presentationml/2006/ole">
            <mc:AlternateContent xmlns:mc="http://schemas.openxmlformats.org/markup-compatibility/2006">
              <mc:Choice xmlns:v="urn:schemas-microsoft-com:vml" Requires="v">
                <p:oleObj name="Equation" r:id="rId3" imgW="1396800" imgH="419040" progId="Equation.DSMT4">
                  <p:embed/>
                </p:oleObj>
              </mc:Choice>
              <mc:Fallback>
                <p:oleObj name="Equation" r:id="rId3" imgW="139680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4"/>
                      <a:stretch>
                        <a:fillRect/>
                      </a:stretch>
                    </p:blipFill>
                    <p:spPr>
                      <a:xfrm>
                        <a:off x="3774911" y="2135163"/>
                        <a:ext cx="2251075" cy="6762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E4C0F4C-FF47-4416-A97C-112547F354FA}"/>
              </a:ext>
            </a:extLst>
          </p:cNvPr>
          <p:cNvGraphicFramePr>
            <a:graphicFrameLocks noChangeAspect="1"/>
          </p:cNvGraphicFramePr>
          <p:nvPr>
            <p:extLst>
              <p:ext uri="{D42A27DB-BD31-4B8C-83A1-F6EECF244321}">
                <p14:modId xmlns:p14="http://schemas.microsoft.com/office/powerpoint/2010/main" val="2106114788"/>
              </p:ext>
            </p:extLst>
          </p:nvPr>
        </p:nvGraphicFramePr>
        <p:xfrm>
          <a:off x="357188" y="3125788"/>
          <a:ext cx="6624637" cy="695325"/>
        </p:xfrm>
        <a:graphic>
          <a:graphicData uri="http://schemas.openxmlformats.org/presentationml/2006/ole">
            <mc:AlternateContent xmlns:mc="http://schemas.openxmlformats.org/markup-compatibility/2006">
              <mc:Choice xmlns:v="urn:schemas-microsoft-com:vml" Requires="v">
                <p:oleObj name="Equation" r:id="rId5" imgW="3733560" imgH="393480" progId="Equation.DSMT4">
                  <p:embed/>
                </p:oleObj>
              </mc:Choice>
              <mc:Fallback>
                <p:oleObj name="Equation" r:id="rId5" imgW="3733560" imgH="393480" progId="Equation.DSMT4">
                  <p:embed/>
                  <p:pic>
                    <p:nvPicPr>
                      <p:cNvPr id="29" name="Object 28">
                        <a:extLst>
                          <a:ext uri="{FF2B5EF4-FFF2-40B4-BE49-F238E27FC236}">
                            <a16:creationId xmlns:a16="http://schemas.microsoft.com/office/drawing/2014/main" id="{DE4C0F4C-FF47-4416-A97C-112547F354FA}"/>
                          </a:ext>
                        </a:extLst>
                      </p:cNvPr>
                      <p:cNvPicPr/>
                      <p:nvPr/>
                    </p:nvPicPr>
                    <p:blipFill>
                      <a:blip r:embed="rId6"/>
                      <a:stretch>
                        <a:fillRect/>
                      </a:stretch>
                    </p:blipFill>
                    <p:spPr>
                      <a:xfrm>
                        <a:off x="357188" y="3125788"/>
                        <a:ext cx="6624637" cy="6953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5C97627-095D-4793-B0A5-57A3FCEC9341}"/>
              </a:ext>
            </a:extLst>
          </p:cNvPr>
          <p:cNvGraphicFramePr>
            <a:graphicFrameLocks noChangeAspect="1"/>
          </p:cNvGraphicFramePr>
          <p:nvPr>
            <p:extLst>
              <p:ext uri="{D42A27DB-BD31-4B8C-83A1-F6EECF244321}">
                <p14:modId xmlns:p14="http://schemas.microsoft.com/office/powerpoint/2010/main" val="819070041"/>
              </p:ext>
            </p:extLst>
          </p:nvPr>
        </p:nvGraphicFramePr>
        <p:xfrm>
          <a:off x="368300" y="3756025"/>
          <a:ext cx="6602413" cy="695325"/>
        </p:xfrm>
        <a:graphic>
          <a:graphicData uri="http://schemas.openxmlformats.org/presentationml/2006/ole">
            <mc:AlternateContent xmlns:mc="http://schemas.openxmlformats.org/markup-compatibility/2006">
              <mc:Choice xmlns:v="urn:schemas-microsoft-com:vml" Requires="v">
                <p:oleObj name="Equation" r:id="rId7" imgW="3720960" imgH="393480" progId="Equation.DSMT4">
                  <p:embed/>
                </p:oleObj>
              </mc:Choice>
              <mc:Fallback>
                <p:oleObj name="Equation" r:id="rId7" imgW="3720960" imgH="393480" progId="Equation.DSMT4">
                  <p:embed/>
                  <p:pic>
                    <p:nvPicPr>
                      <p:cNvPr id="31" name="Object 30">
                        <a:extLst>
                          <a:ext uri="{FF2B5EF4-FFF2-40B4-BE49-F238E27FC236}">
                            <a16:creationId xmlns:a16="http://schemas.microsoft.com/office/drawing/2014/main" id="{85C97627-095D-4793-B0A5-57A3FCEC9341}"/>
                          </a:ext>
                        </a:extLst>
                      </p:cNvPr>
                      <p:cNvPicPr/>
                      <p:nvPr/>
                    </p:nvPicPr>
                    <p:blipFill>
                      <a:blip r:embed="rId8"/>
                      <a:stretch>
                        <a:fillRect/>
                      </a:stretch>
                    </p:blipFill>
                    <p:spPr>
                      <a:xfrm>
                        <a:off x="368300" y="3756025"/>
                        <a:ext cx="6602413" cy="69532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3551591118"/>
              </p:ext>
            </p:extLst>
          </p:nvPr>
        </p:nvGraphicFramePr>
        <p:xfrm>
          <a:off x="468313" y="4451350"/>
          <a:ext cx="7097713" cy="695325"/>
        </p:xfrm>
        <a:graphic>
          <a:graphicData uri="http://schemas.openxmlformats.org/presentationml/2006/ole">
            <mc:AlternateContent xmlns:mc="http://schemas.openxmlformats.org/markup-compatibility/2006">
              <mc:Choice xmlns:v="urn:schemas-microsoft-com:vml" Requires="v">
                <p:oleObj name="Equation" r:id="rId9" imgW="4000320" imgH="393480" progId="Equation.DSMT4">
                  <p:embed/>
                </p:oleObj>
              </mc:Choice>
              <mc:Fallback>
                <p:oleObj name="Equation" r:id="rId9" imgW="4000320" imgH="39348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10"/>
                      <a:stretch>
                        <a:fillRect/>
                      </a:stretch>
                    </p:blipFill>
                    <p:spPr>
                      <a:xfrm>
                        <a:off x="468313" y="4451350"/>
                        <a:ext cx="7097713" cy="695325"/>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FAA5C3AB-E660-4E64-976C-560E68D51D08}"/>
              </a:ext>
            </a:extLst>
          </p:cNvPr>
          <p:cNvGraphicFramePr>
            <a:graphicFrameLocks noChangeAspect="1"/>
          </p:cNvGraphicFramePr>
          <p:nvPr>
            <p:extLst>
              <p:ext uri="{D42A27DB-BD31-4B8C-83A1-F6EECF244321}">
                <p14:modId xmlns:p14="http://schemas.microsoft.com/office/powerpoint/2010/main" val="2676858460"/>
              </p:ext>
            </p:extLst>
          </p:nvPr>
        </p:nvGraphicFramePr>
        <p:xfrm>
          <a:off x="2862263" y="5080363"/>
          <a:ext cx="4910137" cy="763588"/>
        </p:xfrm>
        <a:graphic>
          <a:graphicData uri="http://schemas.openxmlformats.org/presentationml/2006/ole">
            <mc:AlternateContent xmlns:mc="http://schemas.openxmlformats.org/markup-compatibility/2006">
              <mc:Choice xmlns:v="urn:schemas-microsoft-com:vml" Requires="v">
                <p:oleObj name="Equation" r:id="rId11" imgW="2768400" imgH="431640" progId="Equation.DSMT4">
                  <p:embed/>
                </p:oleObj>
              </mc:Choice>
              <mc:Fallback>
                <p:oleObj name="Equation" r:id="rId11" imgW="2768400" imgH="431640" progId="Equation.DSMT4">
                  <p:embed/>
                  <p:pic>
                    <p:nvPicPr>
                      <p:cNvPr id="51" name="Object 50">
                        <a:extLst>
                          <a:ext uri="{FF2B5EF4-FFF2-40B4-BE49-F238E27FC236}">
                            <a16:creationId xmlns:a16="http://schemas.microsoft.com/office/drawing/2014/main" id="{FAA5C3AB-E660-4E64-976C-560E68D51D08}"/>
                          </a:ext>
                        </a:extLst>
                      </p:cNvPr>
                      <p:cNvPicPr/>
                      <p:nvPr/>
                    </p:nvPicPr>
                    <p:blipFill>
                      <a:blip r:embed="rId12"/>
                      <a:stretch>
                        <a:fillRect/>
                      </a:stretch>
                    </p:blipFill>
                    <p:spPr>
                      <a:xfrm>
                        <a:off x="2862263" y="5080363"/>
                        <a:ext cx="4910137" cy="763588"/>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4CDECB5C-3ACE-43E3-AA38-414512B89FF3}"/>
              </a:ext>
            </a:extLst>
          </p:cNvPr>
          <p:cNvGraphicFramePr>
            <a:graphicFrameLocks noChangeAspect="1"/>
          </p:cNvGraphicFramePr>
          <p:nvPr>
            <p:extLst>
              <p:ext uri="{D42A27DB-BD31-4B8C-83A1-F6EECF244321}">
                <p14:modId xmlns:p14="http://schemas.microsoft.com/office/powerpoint/2010/main" val="1660627930"/>
              </p:ext>
            </p:extLst>
          </p:nvPr>
        </p:nvGraphicFramePr>
        <p:xfrm>
          <a:off x="2862263" y="5843951"/>
          <a:ext cx="2973387" cy="695325"/>
        </p:xfrm>
        <a:graphic>
          <a:graphicData uri="http://schemas.openxmlformats.org/presentationml/2006/ole">
            <mc:AlternateContent xmlns:mc="http://schemas.openxmlformats.org/markup-compatibility/2006">
              <mc:Choice xmlns:v="urn:schemas-microsoft-com:vml" Requires="v">
                <p:oleObj name="Equation" r:id="rId13" imgW="1676160" imgH="393480" progId="Equation.DSMT4">
                  <p:embed/>
                </p:oleObj>
              </mc:Choice>
              <mc:Fallback>
                <p:oleObj name="Equation" r:id="rId13" imgW="1676160" imgH="393480" progId="Equation.DSMT4">
                  <p:embed/>
                  <p:pic>
                    <p:nvPicPr>
                      <p:cNvPr id="52" name="Object 51">
                        <a:extLst>
                          <a:ext uri="{FF2B5EF4-FFF2-40B4-BE49-F238E27FC236}">
                            <a16:creationId xmlns:a16="http://schemas.microsoft.com/office/drawing/2014/main" id="{4CDECB5C-3ACE-43E3-AA38-414512B89FF3}"/>
                          </a:ext>
                        </a:extLst>
                      </p:cNvPr>
                      <p:cNvPicPr/>
                      <p:nvPr/>
                    </p:nvPicPr>
                    <p:blipFill>
                      <a:blip r:embed="rId14"/>
                      <a:stretch>
                        <a:fillRect/>
                      </a:stretch>
                    </p:blipFill>
                    <p:spPr>
                      <a:xfrm>
                        <a:off x="2862263" y="5843951"/>
                        <a:ext cx="2973387" cy="695325"/>
                      </a:xfrm>
                      <a:prstGeom prst="rect">
                        <a:avLst/>
                      </a:prstGeom>
                    </p:spPr>
                  </p:pic>
                </p:oleObj>
              </mc:Fallback>
            </mc:AlternateContent>
          </a:graphicData>
        </a:graphic>
      </p:graphicFrame>
      <p:sp>
        <p:nvSpPr>
          <p:cNvPr id="58" name="TextBox 57">
            <a:extLst>
              <a:ext uri="{FF2B5EF4-FFF2-40B4-BE49-F238E27FC236}">
                <a16:creationId xmlns:a16="http://schemas.microsoft.com/office/drawing/2014/main" id="{997970BC-71E9-4BB4-8B39-0215B65A598A}"/>
              </a:ext>
            </a:extLst>
          </p:cNvPr>
          <p:cNvSpPr txBox="1"/>
          <p:nvPr/>
        </p:nvSpPr>
        <p:spPr>
          <a:xfrm>
            <a:off x="5678488" y="6356350"/>
            <a:ext cx="2251075" cy="415498"/>
          </a:xfrm>
          <a:prstGeom prst="rect">
            <a:avLst/>
          </a:prstGeom>
          <a:noFill/>
        </p:spPr>
        <p:txBody>
          <a:bodyPr wrap="square">
            <a:spAutoFit/>
          </a:bodyPr>
          <a:lstStyle/>
          <a:p>
            <a:pPr>
              <a:spcBef>
                <a:spcPct val="20000"/>
              </a:spcBef>
              <a:defRPr/>
            </a:pP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a:ln>
                  <a:noFill/>
                </a:ln>
                <a:solidFill>
                  <a:prstClr val="white"/>
                </a:solidFill>
                <a:effectLst/>
                <a:uLnTx/>
                <a:uFillTx/>
                <a:latin typeface="Symbol" panose="05050102010706020507" pitchFamily="18" charset="2"/>
                <a:ea typeface="Cambria" panose="02040503050406030204" pitchFamily="18" charset="0"/>
                <a:cs typeface="Times New Roman" panose="02020603050405020304" pitchFamily="18" charset="0"/>
              </a:rPr>
              <a:t>x</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endPar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BED38EC-8182-48A6-BD2B-76C39E400A32}"/>
              </a:ext>
            </a:extLst>
          </p:cNvPr>
          <p:cNvCxnSpPr/>
          <p:nvPr/>
        </p:nvCxnSpPr>
        <p:spPr>
          <a:xfrm>
            <a:off x="1786855" y="3951215"/>
            <a:ext cx="637563" cy="327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4996F4C-0EE0-409E-A8C8-CDF98137C251}"/>
              </a:ext>
            </a:extLst>
          </p:cNvPr>
          <p:cNvCxnSpPr/>
          <p:nvPr/>
        </p:nvCxnSpPr>
        <p:spPr>
          <a:xfrm>
            <a:off x="1786854" y="3334523"/>
            <a:ext cx="637563" cy="327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754DD1B-91D5-4CCC-A14B-C8C19FD0EB5B}"/>
              </a:ext>
            </a:extLst>
          </p:cNvPr>
          <p:cNvCxnSpPr>
            <a:cxnSpLocks/>
          </p:cNvCxnSpPr>
          <p:nvPr/>
        </p:nvCxnSpPr>
        <p:spPr>
          <a:xfrm>
            <a:off x="3820898" y="3872130"/>
            <a:ext cx="1472555" cy="313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4288937-7252-43A7-8CF7-933FE0849A0F}"/>
              </a:ext>
            </a:extLst>
          </p:cNvPr>
          <p:cNvCxnSpPr>
            <a:cxnSpLocks/>
          </p:cNvCxnSpPr>
          <p:nvPr/>
        </p:nvCxnSpPr>
        <p:spPr>
          <a:xfrm>
            <a:off x="3820897" y="3255438"/>
            <a:ext cx="1405444" cy="3003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168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Next, we isolate the derivate:</a:t>
            </a:r>
          </a:p>
          <a:p>
            <a:endParaRPr lang="en-US" dirty="0"/>
          </a:p>
          <a:p>
            <a:endParaRPr lang="en-US" dirty="0"/>
          </a:p>
          <a:p>
            <a:endParaRPr lang="en-US" dirty="0"/>
          </a:p>
          <a:p>
            <a:endParaRPr lang="en-US" dirty="0"/>
          </a:p>
          <a:p>
            <a:pPr lvl="1"/>
            <a:r>
              <a:rPr lang="en-US" dirty="0"/>
              <a:t>This formula is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a:t>
            </a:r>
          </a:p>
          <a:p>
            <a:pPr lvl="2"/>
            <a:r>
              <a:rPr lang="en-US" dirty="0"/>
              <a:t>Double the sampling rate (halve </a:t>
            </a:r>
            <a:r>
              <a:rPr lang="en-US" i="1" dirty="0">
                <a:latin typeface="Times New Roman" panose="02020603050405020304" pitchFamily="18" charset="0"/>
              </a:rPr>
              <a:t>h</a:t>
            </a:r>
            <a:r>
              <a:rPr lang="en-US" dirty="0"/>
              <a:t>),</a:t>
            </a:r>
            <a:br>
              <a:rPr lang="en-US" dirty="0"/>
            </a:br>
            <a:r>
              <a:rPr lang="en-US" dirty="0"/>
              <a:t>		the error drops by a factor of four</a:t>
            </a:r>
          </a:p>
          <a:p>
            <a:pPr lvl="2"/>
            <a:r>
              <a:rPr lang="en-US" dirty="0"/>
              <a:t>We can get a better approximation with a larger </a:t>
            </a:r>
            <a:r>
              <a:rPr lang="en-US" i="1" dirty="0">
                <a:latin typeface="Times New Roman" panose="02020603050405020304" pitchFamily="18" charset="0"/>
              </a:rPr>
              <a:t>h</a:t>
            </a:r>
            <a:endParaRPr lang="en-US" dirty="0">
              <a:latin typeface="Times New Roman" panose="02020603050405020304" pitchFamily="18" charset="0"/>
            </a:endParaRPr>
          </a:p>
          <a:p>
            <a:pPr lvl="3"/>
            <a:r>
              <a:rPr lang="en-US" dirty="0"/>
              <a:t>Less impact from subtractive cancellation</a:t>
            </a:r>
          </a:p>
          <a:p>
            <a:pPr lvl="2"/>
            <a:endParaRPr lang="en-US"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16</a:t>
            </a:fld>
            <a:endParaRPr lang="en-CA"/>
          </a:p>
        </p:txBody>
      </p:sp>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1686075406"/>
              </p:ext>
            </p:extLst>
          </p:nvPr>
        </p:nvGraphicFramePr>
        <p:xfrm>
          <a:off x="6511925" y="1542329"/>
          <a:ext cx="2251075" cy="676275"/>
        </p:xfrm>
        <a:graphic>
          <a:graphicData uri="http://schemas.openxmlformats.org/presentationml/2006/ole">
            <mc:AlternateContent xmlns:mc="http://schemas.openxmlformats.org/markup-compatibility/2006">
              <mc:Choice xmlns:v="urn:schemas-microsoft-com:vml" Requires="v">
                <p:oleObj name="Equation" r:id="rId3" imgW="1396800" imgH="419040" progId="Equation.DSMT4">
                  <p:embed/>
                </p:oleObj>
              </mc:Choice>
              <mc:Fallback>
                <p:oleObj name="Equation" r:id="rId3" imgW="139680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4"/>
                      <a:stretch>
                        <a:fillRect/>
                      </a:stretch>
                    </p:blipFill>
                    <p:spPr>
                      <a:xfrm>
                        <a:off x="6511925" y="1542329"/>
                        <a:ext cx="2251075" cy="67627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271376335"/>
              </p:ext>
            </p:extLst>
          </p:nvPr>
        </p:nvGraphicFramePr>
        <p:xfrm>
          <a:off x="1129507" y="2123155"/>
          <a:ext cx="5362575" cy="695325"/>
        </p:xfrm>
        <a:graphic>
          <a:graphicData uri="http://schemas.openxmlformats.org/presentationml/2006/ole">
            <mc:AlternateContent xmlns:mc="http://schemas.openxmlformats.org/markup-compatibility/2006">
              <mc:Choice xmlns:v="urn:schemas-microsoft-com:vml" Requires="v">
                <p:oleObj name="Equation" r:id="rId5" imgW="3022560" imgH="393480" progId="Equation.DSMT4">
                  <p:embed/>
                </p:oleObj>
              </mc:Choice>
              <mc:Fallback>
                <p:oleObj name="Equation" r:id="rId5" imgW="3022560" imgH="39348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6"/>
                      <a:stretch>
                        <a:fillRect/>
                      </a:stretch>
                    </p:blipFill>
                    <p:spPr>
                      <a:xfrm>
                        <a:off x="1129507" y="2123155"/>
                        <a:ext cx="5362575" cy="695325"/>
                      </a:xfrm>
                      <a:prstGeom prst="rect">
                        <a:avLst/>
                      </a:prstGeom>
                    </p:spPr>
                  </p:pic>
                </p:oleObj>
              </mc:Fallback>
            </mc:AlternateContent>
          </a:graphicData>
        </a:graphic>
      </p:graphicFrame>
      <p:sp>
        <p:nvSpPr>
          <p:cNvPr id="58" name="TextBox 57">
            <a:extLst>
              <a:ext uri="{FF2B5EF4-FFF2-40B4-BE49-F238E27FC236}">
                <a16:creationId xmlns:a16="http://schemas.microsoft.com/office/drawing/2014/main" id="{997970BC-71E9-4BB4-8B39-0215B65A598A}"/>
              </a:ext>
            </a:extLst>
          </p:cNvPr>
          <p:cNvSpPr txBox="1"/>
          <p:nvPr/>
        </p:nvSpPr>
        <p:spPr>
          <a:xfrm>
            <a:off x="6588124" y="3488751"/>
            <a:ext cx="2251075" cy="415498"/>
          </a:xfrm>
          <a:prstGeom prst="rect">
            <a:avLst/>
          </a:prstGeom>
          <a:noFill/>
        </p:spPr>
        <p:txBody>
          <a:bodyPr wrap="square">
            <a:spAutoFit/>
          </a:bodyPr>
          <a:lstStyle/>
          <a:p>
            <a:pPr>
              <a:spcBef>
                <a:spcPct val="20000"/>
              </a:spcBef>
              <a:defRPr/>
            </a:pP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a:ln>
                  <a:noFill/>
                </a:ln>
                <a:solidFill>
                  <a:prstClr val="white"/>
                </a:solidFill>
                <a:effectLst/>
                <a:uLnTx/>
                <a:uFillTx/>
                <a:latin typeface="Symbol" panose="05050102010706020507" pitchFamily="18" charset="2"/>
                <a:ea typeface="Cambria" panose="02040503050406030204" pitchFamily="18" charset="0"/>
                <a:cs typeface="Times New Roman" panose="02020603050405020304" pitchFamily="18" charset="0"/>
              </a:rPr>
              <a:t>x</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endPar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184C9807-0C56-403A-ADCE-2B8EDF5E52B2}"/>
              </a:ext>
            </a:extLst>
          </p:cNvPr>
          <p:cNvGraphicFramePr>
            <a:graphicFrameLocks noChangeAspect="1"/>
          </p:cNvGraphicFramePr>
          <p:nvPr>
            <p:extLst>
              <p:ext uri="{D42A27DB-BD31-4B8C-83A1-F6EECF244321}">
                <p14:modId xmlns:p14="http://schemas.microsoft.com/office/powerpoint/2010/main" val="2675965298"/>
              </p:ext>
            </p:extLst>
          </p:nvPr>
        </p:nvGraphicFramePr>
        <p:xfrm>
          <a:off x="2576512" y="2818480"/>
          <a:ext cx="5137150" cy="739775"/>
        </p:xfrm>
        <a:graphic>
          <a:graphicData uri="http://schemas.openxmlformats.org/presentationml/2006/ole">
            <mc:AlternateContent xmlns:mc="http://schemas.openxmlformats.org/markup-compatibility/2006">
              <mc:Choice xmlns:v="urn:schemas-microsoft-com:vml" Requires="v">
                <p:oleObj name="Equation" r:id="rId7" imgW="2895480" imgH="419040" progId="Equation.DSMT4">
                  <p:embed/>
                </p:oleObj>
              </mc:Choice>
              <mc:Fallback>
                <p:oleObj name="Equation" r:id="rId7" imgW="2895480" imgH="419040" progId="Equation.DSMT4">
                  <p:embed/>
                  <p:pic>
                    <p:nvPicPr>
                      <p:cNvPr id="14" name="Object 13">
                        <a:extLst>
                          <a:ext uri="{FF2B5EF4-FFF2-40B4-BE49-F238E27FC236}">
                            <a16:creationId xmlns:a16="http://schemas.microsoft.com/office/drawing/2014/main" id="{184C9807-0C56-403A-ADCE-2B8EDF5E52B2}"/>
                          </a:ext>
                        </a:extLst>
                      </p:cNvPr>
                      <p:cNvPicPr/>
                      <p:nvPr/>
                    </p:nvPicPr>
                    <p:blipFill>
                      <a:blip r:embed="rId8"/>
                      <a:stretch>
                        <a:fillRect/>
                      </a:stretch>
                    </p:blipFill>
                    <p:spPr>
                      <a:xfrm>
                        <a:off x="2576512" y="2818480"/>
                        <a:ext cx="5137150" cy="739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978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Suppose we want to approximate the derivative of </a:t>
            </a:r>
            <a:r>
              <a:rPr lang="en-US" dirty="0">
                <a:latin typeface="Times New Roman" panose="02020603050405020304" pitchFamily="18" charset="0"/>
              </a:rPr>
              <a:t>sin(</a:t>
            </a:r>
            <a:r>
              <a:rPr lang="en-US" i="1" dirty="0">
                <a:latin typeface="Times New Roman" panose="02020603050405020304" pitchFamily="18" charset="0"/>
              </a:rPr>
              <a:t>x</a:t>
            </a:r>
            <a:r>
              <a:rPr lang="en-US" dirty="0">
                <a:latin typeface="Times New Roman" panose="02020603050405020304" pitchFamily="18" charset="0"/>
              </a:rPr>
              <a:t>)</a:t>
            </a:r>
            <a:r>
              <a:rPr lang="en-US" dirty="0"/>
              <a:t> at </a:t>
            </a:r>
            <a:r>
              <a:rPr lang="en-US" i="1" dirty="0">
                <a:latin typeface="Times New Roman" panose="02020603050405020304" pitchFamily="18" charset="0"/>
              </a:rPr>
              <a:t>x</a:t>
            </a:r>
            <a:r>
              <a:rPr lang="en-US" dirty="0">
                <a:latin typeface="Times New Roman" panose="02020603050405020304" pitchFamily="18" charset="0"/>
              </a:rPr>
              <a:t> = 1</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17</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7956960"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1   0.5                     0.5180694479998514     0.02223                 0.02251</a:t>
            </a:r>
          </a:p>
          <a:p>
            <a:r>
              <a:rPr lang="en-US" dirty="0">
                <a:solidFill>
                  <a:schemeClr val="bg1"/>
                </a:solidFill>
                <a:latin typeface="Times New Roman" panose="02020603050405020304" pitchFamily="18" charset="0"/>
                <a:cs typeface="Times New Roman" panose="02020603050405020304" pitchFamily="18" charset="0"/>
              </a:rPr>
              <a:t>    2   0.25                   0.5346917186645042     0.005611               0.005628</a:t>
            </a:r>
          </a:p>
          <a:p>
            <a:r>
              <a:rPr lang="en-US" dirty="0">
                <a:solidFill>
                  <a:schemeClr val="bg1"/>
                </a:solidFill>
                <a:latin typeface="Times New Roman" panose="02020603050405020304" pitchFamily="18" charset="0"/>
                <a:cs typeface="Times New Roman" panose="02020603050405020304" pitchFamily="18" charset="0"/>
              </a:rPr>
              <a:t>    3   0.125                 0.5388963674522724     0.001406               0.001407</a:t>
            </a:r>
          </a:p>
          <a:p>
            <a:r>
              <a:rPr lang="en-US" dirty="0">
                <a:solidFill>
                  <a:schemeClr val="bg1"/>
                </a:solidFill>
                <a:latin typeface="Times New Roman" panose="02020603050405020304" pitchFamily="18" charset="0"/>
                <a:cs typeface="Times New Roman" panose="02020603050405020304" pitchFamily="18" charset="0"/>
              </a:rPr>
              <a:t>    4   0.0625               0.5399506152510245     0.0003517             0.0003518</a:t>
            </a:r>
          </a:p>
          <a:p>
            <a:r>
              <a:rPr lang="en-US" dirty="0">
                <a:solidFill>
                  <a:schemeClr val="bg1"/>
                </a:solidFill>
                <a:latin typeface="Times New Roman" panose="02020603050405020304" pitchFamily="18" charset="0"/>
                <a:cs typeface="Times New Roman" panose="02020603050405020304" pitchFamily="18" charset="0"/>
              </a:rPr>
              <a:t>    5   0.03125             0.5402143703335476     0.00008794           0.00008794</a:t>
            </a:r>
          </a:p>
          <a:p>
            <a:r>
              <a:rPr lang="en-US" dirty="0">
                <a:solidFill>
                  <a:schemeClr val="bg1"/>
                </a:solidFill>
                <a:latin typeface="Times New Roman" panose="02020603050405020304" pitchFamily="18" charset="0"/>
                <a:cs typeface="Times New Roman" panose="02020603050405020304" pitchFamily="18" charset="0"/>
              </a:rPr>
              <a:t>    6   0.015625           0.5402803211794023     0.00002198           0.00002198</a:t>
            </a:r>
          </a:p>
          <a:p>
            <a:r>
              <a:rPr lang="en-US" dirty="0">
                <a:solidFill>
                  <a:schemeClr val="bg1"/>
                </a:solidFill>
                <a:latin typeface="Times New Roman" panose="02020603050405020304" pitchFamily="18" charset="0"/>
                <a:cs typeface="Times New Roman" panose="02020603050405020304" pitchFamily="18" charset="0"/>
              </a:rPr>
              <a:t>    7   0.0078125         0.5402968096456391     0.000005496         0.000005496</a:t>
            </a:r>
          </a:p>
          <a:p>
            <a:r>
              <a:rPr lang="en-US" dirty="0">
                <a:solidFill>
                  <a:schemeClr val="bg1"/>
                </a:solidFill>
                <a:latin typeface="Times New Roman" panose="02020603050405020304" pitchFamily="18" charset="0"/>
                <a:cs typeface="Times New Roman" panose="02020603050405020304" pitchFamily="18" charset="0"/>
              </a:rPr>
              <a:t>    8   0.00390625       0.5403009318093694     0.000001374         0.000001374</a:t>
            </a:r>
          </a:p>
          <a:p>
            <a:r>
              <a:rPr lang="en-US" dirty="0">
                <a:solidFill>
                  <a:schemeClr val="bg1"/>
                </a:solidFill>
                <a:latin typeface="Times New Roman" panose="02020603050405020304" pitchFamily="18" charset="0"/>
                <a:cs typeface="Times New Roman" panose="02020603050405020304" pitchFamily="18" charset="0"/>
              </a:rPr>
              <a:t>    9   0.001953125     0.5403019623532543     0.0000003435       0.0000003435</a:t>
            </a:r>
          </a:p>
          <a:p>
            <a:r>
              <a:rPr lang="en-US" dirty="0">
                <a:solidFill>
                  <a:schemeClr val="bg1"/>
                </a:solidFill>
                <a:latin typeface="Times New Roman" panose="02020603050405020304" pitchFamily="18" charset="0"/>
                <a:cs typeface="Times New Roman" panose="02020603050405020304" pitchFamily="18" charset="0"/>
              </a:rPr>
              <a:t>  10   0.0009765625   0.5403022199893712     0.00000008588     0.00000008588</a:t>
            </a:r>
          </a:p>
        </p:txBody>
      </p:sp>
      <p:sp>
        <p:nvSpPr>
          <p:cNvPr id="14" name="TextBox 13">
            <a:extLst>
              <a:ext uri="{FF2B5EF4-FFF2-40B4-BE49-F238E27FC236}">
                <a16:creationId xmlns:a16="http://schemas.microsoft.com/office/drawing/2014/main" id="{BEE9259A-9366-4D11-B964-72FB6F16D1B6}"/>
              </a:ext>
            </a:extLst>
          </p:cNvPr>
          <p:cNvSpPr txBox="1"/>
          <p:nvPr/>
        </p:nvSpPr>
        <p:spPr>
          <a:xfrm>
            <a:off x="331366"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878749"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315359"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452802"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072133"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0.2524</a:t>
            </a:r>
          </a:p>
          <a:p>
            <a:r>
              <a:rPr lang="en-US" dirty="0">
                <a:solidFill>
                  <a:schemeClr val="bg1"/>
                </a:solidFill>
                <a:latin typeface="Times New Roman" panose="02020603050405020304" pitchFamily="18" charset="0"/>
                <a:cs typeface="Times New Roman" panose="02020603050405020304" pitchFamily="18" charset="0"/>
              </a:rPr>
              <a:t>0.2506</a:t>
            </a:r>
          </a:p>
          <a:p>
            <a:r>
              <a:rPr lang="en-US" dirty="0">
                <a:solidFill>
                  <a:schemeClr val="bg1"/>
                </a:solidFill>
                <a:latin typeface="Times New Roman" panose="02020603050405020304" pitchFamily="18" charset="0"/>
                <a:cs typeface="Times New Roman" panose="02020603050405020304" pitchFamily="18" charset="0"/>
              </a:rPr>
              <a:t>0.2501</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3964485296"/>
              </p:ext>
            </p:extLst>
          </p:nvPr>
        </p:nvGraphicFramePr>
        <p:xfrm>
          <a:off x="6197600" y="1992313"/>
          <a:ext cx="1209675" cy="725487"/>
        </p:xfrm>
        <a:graphic>
          <a:graphicData uri="http://schemas.openxmlformats.org/presentationml/2006/ole">
            <mc:AlternateContent xmlns:mc="http://schemas.openxmlformats.org/markup-compatibility/2006">
              <mc:Choice xmlns:v="urn:schemas-microsoft-com:vml" Requires="v">
                <p:oleObj name="Equation" r:id="rId3" imgW="596880" imgH="355320" progId="Equation.DSMT4">
                  <p:embed/>
                </p:oleObj>
              </mc:Choice>
              <mc:Fallback>
                <p:oleObj name="Equation" r:id="rId3" imgW="596880" imgH="3553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197600" y="1992313"/>
                        <a:ext cx="1209675" cy="7254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88423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25" name="TextBox 24">
            <a:extLst>
              <a:ext uri="{FF2B5EF4-FFF2-40B4-BE49-F238E27FC236}">
                <a16:creationId xmlns:a16="http://schemas.microsoft.com/office/drawing/2014/main" id="{E3107C06-E6D8-4E16-9288-CFB8C809B754}"/>
              </a:ext>
            </a:extLst>
          </p:cNvPr>
          <p:cNvSpPr txBox="1"/>
          <p:nvPr/>
        </p:nvSpPr>
        <p:spPr>
          <a:xfrm>
            <a:off x="654342" y="5864526"/>
            <a:ext cx="4643306" cy="646331"/>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Previous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O(</a:t>
            </a:r>
            <a:r>
              <a:rPr kumimoji="0" lang="en-US"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a:t>
            </a:r>
            <a:r>
              <a:rPr kumimoji="0" lang="en-US" sz="1800" b="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formula when </a:t>
            </a:r>
            <a:r>
              <a:rPr kumimoji="0" lang="en-US" sz="18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r>
              <a:rPr kumimoji="0" lang="en-US" sz="18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2</a:t>
            </a:r>
            <a:r>
              <a:rPr kumimoji="0" lang="en-US" sz="1800" b="0" u="none" strike="noStrike" kern="1200" cap="none" spc="0" normalizeH="0" baseline="30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–10</a:t>
            </a:r>
            <a:r>
              <a:rPr kumimoji="0" lang="en-US" sz="1800" b="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r>
              <a:rPr lang="en-US" dirty="0">
                <a:solidFill>
                  <a:prstClr val="white"/>
                </a:solidFill>
                <a:latin typeface="Cambria" panose="02040503050406030204" pitchFamily="18" charset="0"/>
                <a:ea typeface="Cambria" panose="02040503050406030204" pitchFamily="18" charset="0"/>
                <a:cs typeface="Times New Roman" panose="02020603050405020304" pitchFamily="18" charset="0"/>
              </a:rPr>
              <a:t>                            </a:t>
            </a:r>
            <a:r>
              <a:rPr kumimoji="0" lang="en-US" sz="1800" b="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1800" b="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0.539891345517731</a:t>
            </a:r>
            <a:endParaRPr lang="en-US" dirty="0"/>
          </a:p>
        </p:txBody>
      </p:sp>
      <p:sp>
        <p:nvSpPr>
          <p:cNvPr id="6" name="TextBox 5">
            <a:extLst>
              <a:ext uri="{FF2B5EF4-FFF2-40B4-BE49-F238E27FC236}">
                <a16:creationId xmlns:a16="http://schemas.microsoft.com/office/drawing/2014/main" id="{DF50D361-E230-65E7-109F-A9C319E28A0C}"/>
              </a:ext>
            </a:extLst>
          </p:cNvPr>
          <p:cNvSpPr txBox="1"/>
          <p:nvPr/>
        </p:nvSpPr>
        <p:spPr>
          <a:xfrm>
            <a:off x="1300897" y="5473886"/>
            <a:ext cx="2941163"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cos(1) = 0.540302305868140</a:t>
            </a:r>
            <a:endParaRPr lang="en-US" dirty="0"/>
          </a:p>
        </p:txBody>
      </p:sp>
      <p:sp>
        <p:nvSpPr>
          <p:cNvPr id="10" name="Rectangle: Rounded Corners 9">
            <a:extLst>
              <a:ext uri="{FF2B5EF4-FFF2-40B4-BE49-F238E27FC236}">
                <a16:creationId xmlns:a16="http://schemas.microsoft.com/office/drawing/2014/main" id="{3DB97D31-166B-4B43-97B0-4F4C2AA0F5C5}"/>
              </a:ext>
            </a:extLst>
          </p:cNvPr>
          <p:cNvSpPr/>
          <p:nvPr/>
        </p:nvSpPr>
        <p:spPr>
          <a:xfrm>
            <a:off x="2123986" y="5167618"/>
            <a:ext cx="971552"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128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latin typeface="Times New Roman" panose="02020603050405020304" pitchFamily="18" charset="0"/>
              </a:rPr>
              <a:t>The forward divided-difference formula came from calculus</a:t>
            </a:r>
          </a:p>
          <a:p>
            <a:pPr lvl="1"/>
            <a:r>
              <a:rPr lang="en-US" dirty="0">
                <a:latin typeface="Times New Roman" panose="02020603050405020304" pitchFamily="18" charset="0"/>
              </a:rPr>
              <a:t>The </a:t>
            </a:r>
            <a:r>
              <a:rPr lang="en-US" dirty="0"/>
              <a:t>centered divided-difference formula assumes information on both sides</a:t>
            </a:r>
          </a:p>
          <a:p>
            <a:pPr lvl="1"/>
            <a:r>
              <a:rPr lang="en-US" dirty="0"/>
              <a:t>What if these come from sensor readings in time?</a:t>
            </a:r>
          </a:p>
          <a:p>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18</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3971871" y="5171790"/>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59" name="Object 58">
            <a:extLst>
              <a:ext uri="{FF2B5EF4-FFF2-40B4-BE49-F238E27FC236}">
                <a16:creationId xmlns:a16="http://schemas.microsoft.com/office/drawing/2014/main" id="{9D46AF67-FF53-4404-BA5A-F418EF298DC8}"/>
              </a:ext>
            </a:extLst>
          </p:cNvPr>
          <p:cNvGraphicFramePr>
            <a:graphicFrameLocks noChangeAspect="1"/>
          </p:cNvGraphicFramePr>
          <p:nvPr>
            <p:extLst>
              <p:ext uri="{D42A27DB-BD31-4B8C-83A1-F6EECF244321}">
                <p14:modId xmlns:p14="http://schemas.microsoft.com/office/powerpoint/2010/main" val="1350077883"/>
              </p:ext>
            </p:extLst>
          </p:nvPr>
        </p:nvGraphicFramePr>
        <p:xfrm>
          <a:off x="2216854" y="3151614"/>
          <a:ext cx="4573587" cy="695325"/>
        </p:xfrm>
        <a:graphic>
          <a:graphicData uri="http://schemas.openxmlformats.org/presentationml/2006/ole">
            <mc:AlternateContent xmlns:mc="http://schemas.openxmlformats.org/markup-compatibility/2006">
              <mc:Choice xmlns:v="urn:schemas-microsoft-com:vml" Requires="v">
                <p:oleObj name="Equation" r:id="rId3" imgW="2577960" imgH="393480" progId="Equation.DSMT4">
                  <p:embed/>
                </p:oleObj>
              </mc:Choice>
              <mc:Fallback>
                <p:oleObj name="Equation" r:id="rId3" imgW="2577960" imgH="393480" progId="Equation.DSMT4">
                  <p:embed/>
                  <p:pic>
                    <p:nvPicPr>
                      <p:cNvPr id="59" name="Object 58">
                        <a:extLst>
                          <a:ext uri="{FF2B5EF4-FFF2-40B4-BE49-F238E27FC236}">
                            <a16:creationId xmlns:a16="http://schemas.microsoft.com/office/drawing/2014/main" id="{9D46AF67-FF53-4404-BA5A-F418EF298DC8}"/>
                          </a:ext>
                        </a:extLst>
                      </p:cNvPr>
                      <p:cNvPicPr/>
                      <p:nvPr/>
                    </p:nvPicPr>
                    <p:blipFill>
                      <a:blip r:embed="rId4"/>
                      <a:stretch>
                        <a:fillRect/>
                      </a:stretch>
                    </p:blipFill>
                    <p:spPr>
                      <a:xfrm>
                        <a:off x="2216854" y="3151614"/>
                        <a:ext cx="4573587" cy="695325"/>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3457373E-0ACA-4391-90FA-A43C3463DAC2}"/>
              </a:ext>
            </a:extLst>
          </p:cNvPr>
          <p:cNvGraphicFramePr>
            <a:graphicFrameLocks noChangeAspect="1"/>
          </p:cNvGraphicFramePr>
          <p:nvPr>
            <p:extLst>
              <p:ext uri="{D42A27DB-BD31-4B8C-83A1-F6EECF244321}">
                <p14:modId xmlns:p14="http://schemas.microsoft.com/office/powerpoint/2010/main" val="34818496"/>
              </p:ext>
            </p:extLst>
          </p:nvPr>
        </p:nvGraphicFramePr>
        <p:xfrm>
          <a:off x="2379663" y="3946525"/>
          <a:ext cx="4348162" cy="741363"/>
        </p:xfrm>
        <a:graphic>
          <a:graphicData uri="http://schemas.openxmlformats.org/presentationml/2006/ole">
            <mc:AlternateContent xmlns:mc="http://schemas.openxmlformats.org/markup-compatibility/2006">
              <mc:Choice xmlns:v="urn:schemas-microsoft-com:vml" Requires="v">
                <p:oleObj name="Equation" r:id="rId5" imgW="2450880" imgH="419040" progId="Equation.DSMT4">
                  <p:embed/>
                </p:oleObj>
              </mc:Choice>
              <mc:Fallback>
                <p:oleObj name="Equation" r:id="rId5" imgW="2450880" imgH="419040" progId="Equation.DSMT4">
                  <p:embed/>
                  <p:pic>
                    <p:nvPicPr>
                      <p:cNvPr id="62" name="Object 61">
                        <a:extLst>
                          <a:ext uri="{FF2B5EF4-FFF2-40B4-BE49-F238E27FC236}">
                            <a16:creationId xmlns:a16="http://schemas.microsoft.com/office/drawing/2014/main" id="{3457373E-0ACA-4391-90FA-A43C3463DAC2}"/>
                          </a:ext>
                        </a:extLst>
                      </p:cNvPr>
                      <p:cNvPicPr/>
                      <p:nvPr/>
                    </p:nvPicPr>
                    <p:blipFill>
                      <a:blip r:embed="rId6"/>
                      <a:stretch>
                        <a:fillRect/>
                      </a:stretch>
                    </p:blipFill>
                    <p:spPr>
                      <a:xfrm>
                        <a:off x="2379663" y="3946525"/>
                        <a:ext cx="4348162" cy="741363"/>
                      </a:xfrm>
                      <a:prstGeom prst="rect">
                        <a:avLst/>
                      </a:prstGeom>
                    </p:spPr>
                  </p:pic>
                </p:oleObj>
              </mc:Fallback>
            </mc:AlternateContent>
          </a:graphicData>
        </a:graphic>
      </p:graphicFrame>
      <p:cxnSp>
        <p:nvCxnSpPr>
          <p:cNvPr id="63" name="Straight Connector 62">
            <a:extLst>
              <a:ext uri="{FF2B5EF4-FFF2-40B4-BE49-F238E27FC236}">
                <a16:creationId xmlns:a16="http://schemas.microsoft.com/office/drawing/2014/main" id="{BD61A41A-EC61-4CDE-A5FA-85C710490A90}"/>
              </a:ext>
            </a:extLst>
          </p:cNvPr>
          <p:cNvCxnSpPr>
            <a:cxnSpLocks/>
          </p:cNvCxnSpPr>
          <p:nvPr/>
        </p:nvCxnSpPr>
        <p:spPr>
          <a:xfrm flipH="1">
            <a:off x="4457928" y="5425461"/>
            <a:ext cx="942756" cy="24169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0171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One issue, is that this approximation is only </a:t>
            </a:r>
            <a:r>
              <a:rPr lang="en-US" dirty="0">
                <a:latin typeface="Times New Roman" panose="02020603050405020304" pitchFamily="18" charset="0"/>
              </a:rPr>
              <a:t>O(</a:t>
            </a:r>
            <a:r>
              <a:rPr lang="en-US" i="1" dirty="0">
                <a:latin typeface="Times New Roman" panose="02020603050405020304" pitchFamily="18" charset="0"/>
              </a:rPr>
              <a:t>h</a:t>
            </a:r>
            <a:r>
              <a:rPr lang="en-US" dirty="0">
                <a:latin typeface="Times New Roman" panose="02020603050405020304" pitchFamily="18" charset="0"/>
              </a:rPr>
              <a:t>)</a:t>
            </a:r>
          </a:p>
          <a:p>
            <a:pPr lvl="1"/>
            <a:r>
              <a:rPr lang="en-US" dirty="0"/>
              <a:t>Consider interpolating the last three points</a:t>
            </a:r>
          </a:p>
          <a:p>
            <a:pPr lvl="1"/>
            <a:r>
              <a:rPr lang="en-US" dirty="0"/>
              <a:t>Let us find an interpolating quadratic passing through </a:t>
            </a:r>
            <a:br>
              <a:rPr lang="en-US" dirty="0"/>
            </a:br>
            <a:r>
              <a:rPr lang="en-US" dirty="0"/>
              <a:t>the three points</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a:t>
            </a:r>
            <a:r>
              <a:rPr lang="en-US" dirty="0"/>
              <a:t>,</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and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As before, we will shift to zero to solve this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19</a:t>
            </a:fld>
            <a:endParaRPr lang="en-CA"/>
          </a:p>
        </p:txBody>
      </p:sp>
      <p:sp>
        <p:nvSpPr>
          <p:cNvPr id="54" name="Freeform: Shape 53">
            <a:extLst>
              <a:ext uri="{FF2B5EF4-FFF2-40B4-BE49-F238E27FC236}">
                <a16:creationId xmlns:a16="http://schemas.microsoft.com/office/drawing/2014/main" id="{BFFB5495-91ED-488C-BF57-BFD1BEFC9291}"/>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B8709C15-204D-4C07-B756-6F211C082A92}"/>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F0B1262-4CAF-49AC-925E-8F3BF5E7710B}"/>
              </a:ext>
            </a:extLst>
          </p:cNvPr>
          <p:cNvSpPr txBox="1"/>
          <p:nvPr/>
        </p:nvSpPr>
        <p:spPr>
          <a:xfrm>
            <a:off x="7115985"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57" name="Straight Connector 56">
            <a:extLst>
              <a:ext uri="{FF2B5EF4-FFF2-40B4-BE49-F238E27FC236}">
                <a16:creationId xmlns:a16="http://schemas.microsoft.com/office/drawing/2014/main" id="{D669943D-1780-4210-B097-237EA9F51BEB}"/>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4498DB5-4885-4C58-AA36-2676A4EF9DD7}"/>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A28BC51-2BF3-4BB1-A783-81747ADD22FF}"/>
              </a:ext>
            </a:extLst>
          </p:cNvPr>
          <p:cNvSpPr txBox="1"/>
          <p:nvPr/>
        </p:nvSpPr>
        <p:spPr>
          <a:xfrm>
            <a:off x="6180681"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267A7977-2A59-4DB5-9911-334198575603}"/>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46C91E-1060-447D-922F-E18E959F1B74}"/>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2E3CBBA-6E97-44AD-8946-5798BD523A0C}"/>
              </a:ext>
            </a:extLst>
          </p:cNvPr>
          <p:cNvSpPr txBox="1"/>
          <p:nvPr/>
        </p:nvSpPr>
        <p:spPr>
          <a:xfrm>
            <a:off x="5239645"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F2FE54EF-ABD4-4512-9A0B-6947731BDD33}"/>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9EEDB01-B0B2-47C6-B223-83134462F1B1}"/>
              </a:ext>
            </a:extLst>
          </p:cNvPr>
          <p:cNvSpPr txBox="1"/>
          <p:nvPr/>
        </p:nvSpPr>
        <p:spPr>
          <a:xfrm>
            <a:off x="430147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74" name="Straight Connector 73">
            <a:extLst>
              <a:ext uri="{FF2B5EF4-FFF2-40B4-BE49-F238E27FC236}">
                <a16:creationId xmlns:a16="http://schemas.microsoft.com/office/drawing/2014/main" id="{CCC0D56D-D114-4765-A5F4-F1EF9FD0B804}"/>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688DAB0-D683-4386-B908-61E3D1B1B976}"/>
              </a:ext>
            </a:extLst>
          </p:cNvPr>
          <p:cNvSpPr txBox="1"/>
          <p:nvPr/>
        </p:nvSpPr>
        <p:spPr>
          <a:xfrm>
            <a:off x="336330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76" name="Oval 75">
            <a:extLst>
              <a:ext uri="{FF2B5EF4-FFF2-40B4-BE49-F238E27FC236}">
                <a16:creationId xmlns:a16="http://schemas.microsoft.com/office/drawing/2014/main" id="{059B9AB5-07C4-412D-95DE-1F9EC819F466}"/>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38C3054-09BA-4BD5-9E8A-A998706334E3}"/>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7584FFF9-E142-4934-B23B-310BDDB5EB31}"/>
              </a:ext>
            </a:extLst>
          </p:cNvPr>
          <p:cNvSpPr txBox="1"/>
          <p:nvPr/>
        </p:nvSpPr>
        <p:spPr>
          <a:xfrm>
            <a:off x="4900449" y="4945249"/>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30F95A4D-3F4E-4C02-9171-12CE6A80AA90}"/>
              </a:ext>
            </a:extLst>
          </p:cNvPr>
          <p:cNvSpPr txBox="1"/>
          <p:nvPr/>
        </p:nvSpPr>
        <p:spPr>
          <a:xfrm>
            <a:off x="3971871" y="5171790"/>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81" name="Oval 80">
            <a:extLst>
              <a:ext uri="{FF2B5EF4-FFF2-40B4-BE49-F238E27FC236}">
                <a16:creationId xmlns:a16="http://schemas.microsoft.com/office/drawing/2014/main" id="{D2A96473-2206-4E54-9434-A76126DA20E2}"/>
              </a:ext>
            </a:extLst>
          </p:cNvPr>
          <p:cNvSpPr/>
          <p:nvPr/>
        </p:nvSpPr>
        <p:spPr>
          <a:xfrm>
            <a:off x="3482427" y="57616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391C707F-C8F4-4EFD-961C-BEAA40FA005A}"/>
              </a:ext>
            </a:extLst>
          </p:cNvPr>
          <p:cNvSpPr txBox="1"/>
          <p:nvPr/>
        </p:nvSpPr>
        <p:spPr>
          <a:xfrm>
            <a:off x="3042090" y="5307412"/>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360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Find different formulas for approximating the derivative and second derivative</a:t>
            </a:r>
          </a:p>
          <a:p>
            <a:pPr lvl="1"/>
            <a:r>
              <a:rPr lang="en-US" dirty="0"/>
              <a:t>Use information on both sides of the point, and then only information to the left of the point</a:t>
            </a:r>
          </a:p>
          <a:p>
            <a:pPr lvl="1"/>
            <a:r>
              <a:rPr lang="en-US" dirty="0"/>
              <a:t>See that these formulas depend on the step size</a:t>
            </a:r>
          </a:p>
          <a:p>
            <a:pPr lvl="1"/>
            <a:r>
              <a:rPr lang="en-US" dirty="0"/>
              <a:t>Note that the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a:t>
            </a:r>
            <a:r>
              <a:rPr lang="en-US" dirty="0"/>
              <a:t> formulas converge more quickly as </a:t>
            </a:r>
            <a:r>
              <a:rPr lang="en-US" i="1" dirty="0"/>
              <a:t>h</a:t>
            </a:r>
            <a:r>
              <a:rPr lang="en-US" dirty="0"/>
              <a:t> is made smaller</a:t>
            </a:r>
          </a:p>
          <a:p>
            <a:pPr lvl="1"/>
            <a:r>
              <a:rPr lang="en-US" dirty="0"/>
              <a:t>Discuss the differences between the formulas</a:t>
            </a:r>
          </a:p>
          <a:p>
            <a:pPr lvl="1"/>
            <a:endParaRPr lang="en-US" cap="small" dirty="0"/>
          </a:p>
        </p:txBody>
      </p:sp>
      <p:sp>
        <p:nvSpPr>
          <p:cNvPr id="4" name="Footer Placeholder 3"/>
          <p:cNvSpPr>
            <a:spLocks noGrp="1"/>
          </p:cNvSpPr>
          <p:nvPr>
            <p:ph type="ftr" sz="quarter" idx="11"/>
          </p:nvPr>
        </p:nvSpPr>
        <p:spPr/>
        <p:txBody>
          <a:bodyPr/>
          <a:lstStyle/>
          <a:p>
            <a:r>
              <a:rPr lang="en-US"/>
              <a:t>Approximating derivatives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Shifting to </a:t>
            </a:r>
            <a:r>
              <a:rPr lang="en-US" i="1" dirty="0">
                <a:latin typeface="Times New Roman" panose="02020603050405020304" pitchFamily="18" charset="0"/>
              </a:rPr>
              <a:t>t</a:t>
            </a:r>
            <a:r>
              <a:rPr lang="en-US" dirty="0">
                <a:latin typeface="Times New Roman" panose="02020603050405020304" pitchFamily="18" charset="0"/>
              </a:rPr>
              <a:t> = 0</a:t>
            </a:r>
            <a:r>
              <a:rPr lang="en-US" dirty="0"/>
              <a:t>, we subtract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t> from each </a:t>
            </a:r>
            <a:r>
              <a:rPr lang="en-US" i="1" dirty="0"/>
              <a:t>t</a:t>
            </a:r>
            <a:r>
              <a:rPr lang="en-US" dirty="0"/>
              <a:t>-value</a:t>
            </a:r>
            <a:endParaRPr lang="en-US" i="1" baseline="-25000" dirty="0">
              <a:latin typeface="Times New Roman" panose="02020603050405020304" pitchFamily="18" charset="0"/>
            </a:endParaRPr>
          </a:p>
          <a:p>
            <a:pPr lvl="1"/>
            <a:r>
              <a:rPr lang="en-US" dirty="0"/>
              <a:t>Thus, we will interpolate</a:t>
            </a:r>
          </a:p>
          <a:p>
            <a:pPr marL="0" indent="0" algn="ctr">
              <a:buNone/>
            </a:pPr>
            <a:r>
              <a:rPr lang="en-US" dirty="0">
                <a:latin typeface="Times New Roman" panose="02020603050405020304" pitchFamily="18" charset="0"/>
              </a:rPr>
              <a:t>(</a:t>
            </a:r>
            <a:r>
              <a:rPr lang="en-US" i="1" dirty="0">
                <a:latin typeface="Times New Roman" panose="02020603050405020304" pitchFamily="18" charset="0"/>
              </a:rPr>
              <a:t>–</a:t>
            </a:r>
            <a:r>
              <a:rPr lang="en-US" dirty="0">
                <a:latin typeface="Times New Roman" panose="02020603050405020304" pitchFamily="18" charset="0"/>
              </a:rPr>
              <a:t>2</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a:t>
            </a:r>
            <a:r>
              <a:rPr lang="en-US" dirty="0"/>
              <a:t>,</a:t>
            </a:r>
            <a:r>
              <a:rPr lang="en-US" dirty="0">
                <a:latin typeface="Times New Roman" panose="02020603050405020304" pitchFamily="18" charset="0"/>
              </a:rPr>
              <a:t> (</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and </a:t>
            </a:r>
            <a:r>
              <a:rPr lang="en-US" dirty="0">
                <a:latin typeface="Times New Roman" panose="02020603050405020304" pitchFamily="18" charset="0"/>
              </a:rPr>
              <a:t>(0,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latin typeface="Times New Roman" panose="02020603050405020304" pitchFamily="18" charset="0"/>
              </a:rPr>
              <a:t>Thus, we will:</a:t>
            </a:r>
          </a:p>
          <a:p>
            <a:pPr lvl="2"/>
            <a:r>
              <a:rPr lang="en-US" dirty="0">
                <a:latin typeface="Times New Roman" panose="02020603050405020304" pitchFamily="18" charset="0"/>
              </a:rPr>
              <a:t>Find the interpolating polynomial</a:t>
            </a:r>
          </a:p>
          <a:p>
            <a:pPr lvl="2"/>
            <a:r>
              <a:rPr lang="en-US" dirty="0">
                <a:latin typeface="Times New Roman" panose="02020603050405020304" pitchFamily="18" charset="0"/>
              </a:rPr>
              <a:t>Differentiate it</a:t>
            </a:r>
          </a:p>
          <a:p>
            <a:pPr lvl="2"/>
            <a:r>
              <a:rPr lang="en-US" dirty="0">
                <a:latin typeface="Times New Roman" panose="02020603050405020304" pitchFamily="18" charset="0"/>
              </a:rPr>
              <a:t>Evaluate the derivative at </a:t>
            </a:r>
            <a:r>
              <a:rPr lang="en-US" i="1" dirty="0">
                <a:latin typeface="Times New Roman" panose="02020603050405020304" pitchFamily="18" charset="0"/>
              </a:rPr>
              <a:t>t</a:t>
            </a:r>
            <a:r>
              <a:rPr lang="en-US" dirty="0">
                <a:latin typeface="Times New Roman" panose="02020603050405020304" pitchFamily="18" charset="0"/>
              </a:rPr>
              <a:t> = 0</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20</a:t>
            </a:fld>
            <a:endParaRPr lang="en-CA"/>
          </a:p>
        </p:txBody>
      </p:sp>
      <p:graphicFrame>
        <p:nvGraphicFramePr>
          <p:cNvPr id="68" name="Object 67">
            <a:extLst>
              <a:ext uri="{FF2B5EF4-FFF2-40B4-BE49-F238E27FC236}">
                <a16:creationId xmlns:a16="http://schemas.microsoft.com/office/drawing/2014/main" id="{FA4E217E-46B3-4272-BB94-4DD4FFF44C03}"/>
              </a:ext>
            </a:extLst>
          </p:cNvPr>
          <p:cNvGraphicFramePr>
            <a:graphicFrameLocks noChangeAspect="1"/>
          </p:cNvGraphicFramePr>
          <p:nvPr>
            <p:extLst>
              <p:ext uri="{D42A27DB-BD31-4B8C-83A1-F6EECF244321}">
                <p14:modId xmlns:p14="http://schemas.microsoft.com/office/powerpoint/2010/main" val="3864760949"/>
              </p:ext>
            </p:extLst>
          </p:nvPr>
        </p:nvGraphicFramePr>
        <p:xfrm>
          <a:off x="93243" y="4370359"/>
          <a:ext cx="2974398" cy="1079500"/>
        </p:xfrm>
        <a:graphic>
          <a:graphicData uri="http://schemas.openxmlformats.org/presentationml/2006/ole">
            <mc:AlternateContent xmlns:mc="http://schemas.openxmlformats.org/markup-compatibility/2006">
              <mc:Choice xmlns:v="urn:schemas-microsoft-com:vml" Requires="v">
                <p:oleObj name="Equation" r:id="rId3" imgW="2031840" imgH="736560" progId="Equation.DSMT4">
                  <p:embed/>
                </p:oleObj>
              </mc:Choice>
              <mc:Fallback>
                <p:oleObj name="Equation" r:id="rId3" imgW="2031840" imgH="736560" progId="Equation.DSMT4">
                  <p:embed/>
                  <p:pic>
                    <p:nvPicPr>
                      <p:cNvPr id="68" name="Object 67">
                        <a:extLst>
                          <a:ext uri="{FF2B5EF4-FFF2-40B4-BE49-F238E27FC236}">
                            <a16:creationId xmlns:a16="http://schemas.microsoft.com/office/drawing/2014/main" id="{FA4E217E-46B3-4272-BB94-4DD4FFF44C03}"/>
                          </a:ext>
                        </a:extLst>
                      </p:cNvPr>
                      <p:cNvPicPr/>
                      <p:nvPr/>
                    </p:nvPicPr>
                    <p:blipFill>
                      <a:blip r:embed="rId4"/>
                      <a:stretch>
                        <a:fillRect/>
                      </a:stretch>
                    </p:blipFill>
                    <p:spPr>
                      <a:xfrm>
                        <a:off x="93243" y="4370359"/>
                        <a:ext cx="2974398" cy="1079500"/>
                      </a:xfrm>
                      <a:prstGeom prst="rect">
                        <a:avLst/>
                      </a:prstGeom>
                    </p:spPr>
                  </p:pic>
                </p:oleObj>
              </mc:Fallback>
            </mc:AlternateContent>
          </a:graphicData>
        </a:graphic>
      </p:graphicFrame>
      <p:sp>
        <p:nvSpPr>
          <p:cNvPr id="29" name="Freeform: Shape 28">
            <a:extLst>
              <a:ext uri="{FF2B5EF4-FFF2-40B4-BE49-F238E27FC236}">
                <a16:creationId xmlns:a16="http://schemas.microsoft.com/office/drawing/2014/main" id="{A51CB3DE-BBDD-43D0-9787-7472DE502EA0}"/>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46574B05-91AC-4ED0-8BD1-08D5F192D936}"/>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94D8AA-1636-460A-A921-87D704F5A7A1}"/>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453F73-188C-44C1-8AD0-54436632443C}"/>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C19A8A-D1CD-43CC-9172-A10E3CB73CBB}"/>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6098D9-21A0-4A9D-8590-2692C2E1044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59813A-A39D-4406-91D2-CF7B7F338EEC}"/>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9D6FE7F-1CAF-43DC-841A-D27253C44612}"/>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8DFE3E7-82DA-4D23-B3D5-C07320984104}"/>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A683993-2F26-44FB-92BE-C444E172D5DC}"/>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3BE9D4B-F51F-4804-97AB-9C46DD43BD6A}"/>
              </a:ext>
            </a:extLst>
          </p:cNvPr>
          <p:cNvSpPr txBox="1"/>
          <p:nvPr/>
        </p:nvSpPr>
        <p:spPr>
          <a:xfrm>
            <a:off x="4900449" y="4945249"/>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E3AC63E0-7270-4D87-A2EA-7CDDFECB1B2F}"/>
              </a:ext>
            </a:extLst>
          </p:cNvPr>
          <p:cNvSpPr txBox="1"/>
          <p:nvPr/>
        </p:nvSpPr>
        <p:spPr>
          <a:xfrm>
            <a:off x="3971871" y="5171790"/>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1" name="Oval 60">
            <a:extLst>
              <a:ext uri="{FF2B5EF4-FFF2-40B4-BE49-F238E27FC236}">
                <a16:creationId xmlns:a16="http://schemas.microsoft.com/office/drawing/2014/main" id="{B838F476-53C6-439A-8CC3-BF58B683FF37}"/>
              </a:ext>
            </a:extLst>
          </p:cNvPr>
          <p:cNvSpPr/>
          <p:nvPr/>
        </p:nvSpPr>
        <p:spPr>
          <a:xfrm>
            <a:off x="3482427" y="57616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AB4CDE60-D1D2-495E-9E45-714D3B18D3F2}"/>
              </a:ext>
            </a:extLst>
          </p:cNvPr>
          <p:cNvSpPr txBox="1"/>
          <p:nvPr/>
        </p:nvSpPr>
        <p:spPr>
          <a:xfrm>
            <a:off x="3042090" y="5307412"/>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80F3E24C-B528-4079-865E-FB4A0F78C7EF}"/>
              </a:ext>
            </a:extLst>
          </p:cNvPr>
          <p:cNvSpPr txBox="1"/>
          <p:nvPr/>
        </p:nvSpPr>
        <p:spPr>
          <a:xfrm>
            <a:off x="711598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39D1313B-AA1D-4887-ABBC-FFB994162789}"/>
              </a:ext>
            </a:extLst>
          </p:cNvPr>
          <p:cNvSpPr txBox="1"/>
          <p:nvPr/>
        </p:nvSpPr>
        <p:spPr>
          <a:xfrm>
            <a:off x="6177815" y="6346145"/>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456CDB6-AE81-4189-9AEC-1396F657CF33}"/>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ACDF9B2-F662-4D25-AE5A-4FEA2E8AEEF7}"/>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74" name="TextBox 73">
            <a:extLst>
              <a:ext uri="{FF2B5EF4-FFF2-40B4-BE49-F238E27FC236}">
                <a16:creationId xmlns:a16="http://schemas.microsoft.com/office/drawing/2014/main" id="{1FEA1AC5-41B5-4FBE-951E-CB9814FC5ED7}"/>
              </a:ext>
            </a:extLst>
          </p:cNvPr>
          <p:cNvSpPr txBox="1"/>
          <p:nvPr/>
        </p:nvSpPr>
        <p:spPr>
          <a:xfrm>
            <a:off x="3178747" y="6346145"/>
            <a:ext cx="5693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48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we find:</a:t>
            </a:r>
            <a:endParaRPr lang="en-US" i="1" baseline="-25000" dirty="0">
              <a:latin typeface="Times New Roman" panose="02020603050405020304" pitchFamily="18" charset="0"/>
            </a:endParaRPr>
          </a:p>
          <a:p>
            <a:pPr lvl="1"/>
            <a:endParaRPr lang="en-US" sz="1600" dirty="0">
              <a:latin typeface="Times New Roman" panose="02020603050405020304" pitchFamily="18" charset="0"/>
            </a:endParaRPr>
          </a:p>
          <a:p>
            <a:pPr lvl="1"/>
            <a:endParaRPr lang="en-US" sz="1600" dirty="0"/>
          </a:p>
          <a:p>
            <a:pPr lvl="1"/>
            <a:r>
              <a:rPr lang="en-US" dirty="0"/>
              <a:t>Differentiating this with respect to</a:t>
            </a:r>
            <a:r>
              <a:rPr lang="en-US" dirty="0">
                <a:latin typeface="Times New Roman" panose="02020603050405020304" pitchFamily="18" charset="0"/>
              </a:rPr>
              <a:t> </a:t>
            </a:r>
            <a:r>
              <a:rPr lang="en-US" i="1" dirty="0">
                <a:latin typeface="Times New Roman" panose="02020603050405020304" pitchFamily="18" charset="0"/>
              </a:rPr>
              <a:t>t</a:t>
            </a:r>
            <a:r>
              <a:rPr lang="en-US" dirty="0"/>
              <a:t>, we get</a:t>
            </a:r>
          </a:p>
          <a:p>
            <a:endParaRPr lang="en-US" sz="1600" dirty="0"/>
          </a:p>
          <a:p>
            <a:endParaRPr lang="en-US" sz="1600" dirty="0"/>
          </a:p>
          <a:p>
            <a:pPr lvl="1"/>
            <a:r>
              <a:rPr lang="en-US" dirty="0"/>
              <a:t>Evaluating this at </a:t>
            </a:r>
            <a:r>
              <a:rPr lang="en-US" i="1" dirty="0">
                <a:latin typeface="Times New Roman" panose="02020603050405020304" pitchFamily="18" charset="0"/>
              </a:rPr>
              <a:t>t</a:t>
            </a:r>
            <a:r>
              <a:rPr lang="en-US" dirty="0">
                <a:latin typeface="Times New Roman" panose="02020603050405020304" pitchFamily="18" charset="0"/>
              </a:rPr>
              <a:t> = 0</a:t>
            </a:r>
            <a:r>
              <a:rPr lang="en-US" dirty="0"/>
              <a:t>, we get</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21</a:t>
            </a:fld>
            <a:endParaRPr lang="en-CA"/>
          </a:p>
        </p:txBody>
      </p:sp>
      <p:graphicFrame>
        <p:nvGraphicFramePr>
          <p:cNvPr id="32" name="Object 31">
            <a:extLst>
              <a:ext uri="{FF2B5EF4-FFF2-40B4-BE49-F238E27FC236}">
                <a16:creationId xmlns:a16="http://schemas.microsoft.com/office/drawing/2014/main" id="{B0891421-32A7-4BE1-A54B-CB14B63F6B9C}"/>
              </a:ext>
            </a:extLst>
          </p:cNvPr>
          <p:cNvGraphicFramePr>
            <a:graphicFrameLocks noChangeAspect="1"/>
          </p:cNvGraphicFramePr>
          <p:nvPr>
            <p:extLst>
              <p:ext uri="{D42A27DB-BD31-4B8C-83A1-F6EECF244321}">
                <p14:modId xmlns:p14="http://schemas.microsoft.com/office/powerpoint/2010/main" val="1130283832"/>
              </p:ext>
            </p:extLst>
          </p:nvPr>
        </p:nvGraphicFramePr>
        <p:xfrm>
          <a:off x="1573213" y="1935163"/>
          <a:ext cx="6442075" cy="676275"/>
        </p:xfrm>
        <a:graphic>
          <a:graphicData uri="http://schemas.openxmlformats.org/presentationml/2006/ole">
            <mc:AlternateContent xmlns:mc="http://schemas.openxmlformats.org/markup-compatibility/2006">
              <mc:Choice xmlns:v="urn:schemas-microsoft-com:vml" Requires="v">
                <p:oleObj name="Equation" r:id="rId3" imgW="4000320" imgH="419040" progId="Equation.DSMT4">
                  <p:embed/>
                </p:oleObj>
              </mc:Choice>
              <mc:Fallback>
                <p:oleObj name="Equation" r:id="rId3" imgW="4000320" imgH="419040" progId="Equation.DSMT4">
                  <p:embed/>
                  <p:pic>
                    <p:nvPicPr>
                      <p:cNvPr id="32" name="Object 31">
                        <a:extLst>
                          <a:ext uri="{FF2B5EF4-FFF2-40B4-BE49-F238E27FC236}">
                            <a16:creationId xmlns:a16="http://schemas.microsoft.com/office/drawing/2014/main" id="{B0891421-32A7-4BE1-A54B-CB14B63F6B9C}"/>
                          </a:ext>
                        </a:extLst>
                      </p:cNvPr>
                      <p:cNvPicPr/>
                      <p:nvPr/>
                    </p:nvPicPr>
                    <p:blipFill>
                      <a:blip r:embed="rId4"/>
                      <a:stretch>
                        <a:fillRect/>
                      </a:stretch>
                    </p:blipFill>
                    <p:spPr>
                      <a:xfrm>
                        <a:off x="1573213" y="1935163"/>
                        <a:ext cx="6442075" cy="676275"/>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EB30E89E-025C-4E70-8F6C-5C1AB8FB6BC9}"/>
              </a:ext>
            </a:extLst>
          </p:cNvPr>
          <p:cNvGraphicFramePr>
            <a:graphicFrameLocks noChangeAspect="1"/>
          </p:cNvGraphicFramePr>
          <p:nvPr>
            <p:extLst>
              <p:ext uri="{D42A27DB-BD31-4B8C-83A1-F6EECF244321}">
                <p14:modId xmlns:p14="http://schemas.microsoft.com/office/powerpoint/2010/main" val="2960374304"/>
              </p:ext>
            </p:extLst>
          </p:nvPr>
        </p:nvGraphicFramePr>
        <p:xfrm>
          <a:off x="2078038" y="2982913"/>
          <a:ext cx="5645150" cy="676275"/>
        </p:xfrm>
        <a:graphic>
          <a:graphicData uri="http://schemas.openxmlformats.org/presentationml/2006/ole">
            <mc:AlternateContent xmlns:mc="http://schemas.openxmlformats.org/markup-compatibility/2006">
              <mc:Choice xmlns:v="urn:schemas-microsoft-com:vml" Requires="v">
                <p:oleObj name="Equation" r:id="rId5" imgW="3504960" imgH="419040" progId="Equation.DSMT4">
                  <p:embed/>
                </p:oleObj>
              </mc:Choice>
              <mc:Fallback>
                <p:oleObj name="Equation" r:id="rId5" imgW="3504960" imgH="419040" progId="Equation.DSMT4">
                  <p:embed/>
                  <p:pic>
                    <p:nvPicPr>
                      <p:cNvPr id="34" name="Object 33">
                        <a:extLst>
                          <a:ext uri="{FF2B5EF4-FFF2-40B4-BE49-F238E27FC236}">
                            <a16:creationId xmlns:a16="http://schemas.microsoft.com/office/drawing/2014/main" id="{EB30E89E-025C-4E70-8F6C-5C1AB8FB6BC9}"/>
                          </a:ext>
                        </a:extLst>
                      </p:cNvPr>
                      <p:cNvPicPr/>
                      <p:nvPr/>
                    </p:nvPicPr>
                    <p:blipFill>
                      <a:blip r:embed="rId6"/>
                      <a:stretch>
                        <a:fillRect/>
                      </a:stretch>
                    </p:blipFill>
                    <p:spPr>
                      <a:xfrm>
                        <a:off x="2078038" y="2982913"/>
                        <a:ext cx="5645150" cy="676275"/>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7BFD90B6-6FEF-48E4-A013-27FAEE5E9E6A}"/>
              </a:ext>
            </a:extLst>
          </p:cNvPr>
          <p:cNvGraphicFramePr>
            <a:graphicFrameLocks noChangeAspect="1"/>
          </p:cNvGraphicFramePr>
          <p:nvPr>
            <p:extLst>
              <p:ext uri="{D42A27DB-BD31-4B8C-83A1-F6EECF244321}">
                <p14:modId xmlns:p14="http://schemas.microsoft.com/office/powerpoint/2010/main" val="3718310925"/>
              </p:ext>
            </p:extLst>
          </p:nvPr>
        </p:nvGraphicFramePr>
        <p:xfrm>
          <a:off x="3071813" y="4006850"/>
          <a:ext cx="2679700" cy="676275"/>
        </p:xfrm>
        <a:graphic>
          <a:graphicData uri="http://schemas.openxmlformats.org/presentationml/2006/ole">
            <mc:AlternateContent xmlns:mc="http://schemas.openxmlformats.org/markup-compatibility/2006">
              <mc:Choice xmlns:v="urn:schemas-microsoft-com:vml" Requires="v">
                <p:oleObj name="Equation" r:id="rId7" imgW="1663560" imgH="419040" progId="Equation.DSMT4">
                  <p:embed/>
                </p:oleObj>
              </mc:Choice>
              <mc:Fallback>
                <p:oleObj name="Equation" r:id="rId7" imgW="1663560" imgH="419040" progId="Equation.DSMT4">
                  <p:embed/>
                  <p:pic>
                    <p:nvPicPr>
                      <p:cNvPr id="45" name="Object 44">
                        <a:extLst>
                          <a:ext uri="{FF2B5EF4-FFF2-40B4-BE49-F238E27FC236}">
                            <a16:creationId xmlns:a16="http://schemas.microsoft.com/office/drawing/2014/main" id="{7BFD90B6-6FEF-48E4-A013-27FAEE5E9E6A}"/>
                          </a:ext>
                        </a:extLst>
                      </p:cNvPr>
                      <p:cNvPicPr/>
                      <p:nvPr/>
                    </p:nvPicPr>
                    <p:blipFill>
                      <a:blip r:embed="rId8"/>
                      <a:stretch>
                        <a:fillRect/>
                      </a:stretch>
                    </p:blipFill>
                    <p:spPr>
                      <a:xfrm>
                        <a:off x="3071813" y="4006850"/>
                        <a:ext cx="2679700" cy="676275"/>
                      </a:xfrm>
                      <a:prstGeom prst="rect">
                        <a:avLst/>
                      </a:prstGeom>
                    </p:spPr>
                  </p:pic>
                </p:oleObj>
              </mc:Fallback>
            </mc:AlternateContent>
          </a:graphicData>
        </a:graphic>
      </p:graphicFrame>
      <p:sp>
        <p:nvSpPr>
          <p:cNvPr id="31" name="Freeform: Shape 30">
            <a:extLst>
              <a:ext uri="{FF2B5EF4-FFF2-40B4-BE49-F238E27FC236}">
                <a16:creationId xmlns:a16="http://schemas.microsoft.com/office/drawing/2014/main" id="{F53C6DE1-E334-4E37-9966-2A2A0EA12DAF}"/>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19C9B4FB-6D9A-48E5-8F0C-780D514E2F45}"/>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39AC08C-32FE-41B0-AF27-2D3A7D515F71}"/>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BE0667-E084-4A39-B0DB-EB1CC2369F26}"/>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9561AF5-AE10-4C05-AEFB-E90C9F7B2D9E}"/>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1EA2AD-86B6-4B17-A204-33E7A017A7E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515A212-2904-4802-8180-8D4969633672}"/>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E5D4900-20B7-4EA1-BBFD-5ECCC5561F29}"/>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DF996BCA-3EFE-443F-B532-E10A33319130}"/>
              </a:ext>
            </a:extLst>
          </p:cNvPr>
          <p:cNvSpPr/>
          <p:nvPr/>
        </p:nvSpPr>
        <p:spPr>
          <a:xfrm>
            <a:off x="4412208"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5388E20-7C66-4D37-9512-AC408B6D95AE}"/>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CE4A6DB-BD91-4D2C-8DDA-ADF37FC421AB}"/>
              </a:ext>
            </a:extLst>
          </p:cNvPr>
          <p:cNvSpPr txBox="1"/>
          <p:nvPr/>
        </p:nvSpPr>
        <p:spPr>
          <a:xfrm>
            <a:off x="4900449" y="4945249"/>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10D67EBE-D7CE-4B7D-AE65-9288AC671950}"/>
              </a:ext>
            </a:extLst>
          </p:cNvPr>
          <p:cNvSpPr txBox="1"/>
          <p:nvPr/>
        </p:nvSpPr>
        <p:spPr>
          <a:xfrm>
            <a:off x="3971871" y="5171790"/>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C573C908-51CA-4F2C-9FEA-CF8B8AB6BC2C}"/>
              </a:ext>
            </a:extLst>
          </p:cNvPr>
          <p:cNvSpPr/>
          <p:nvPr/>
        </p:nvSpPr>
        <p:spPr>
          <a:xfrm>
            <a:off x="3482427" y="57616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7765A780-275A-4C35-8780-06C64C365A53}"/>
              </a:ext>
            </a:extLst>
          </p:cNvPr>
          <p:cNvSpPr txBox="1"/>
          <p:nvPr/>
        </p:nvSpPr>
        <p:spPr>
          <a:xfrm>
            <a:off x="3042090" y="5307412"/>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BD4B8766-B2F8-47F4-B10E-E0115F04BA5F}"/>
              </a:ext>
            </a:extLst>
          </p:cNvPr>
          <p:cNvSpPr/>
          <p:nvPr/>
        </p:nvSpPr>
        <p:spPr>
          <a:xfrm rot="169227">
            <a:off x="3004562" y="4339879"/>
            <a:ext cx="4045264" cy="1584480"/>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TextBox 74">
            <a:extLst>
              <a:ext uri="{FF2B5EF4-FFF2-40B4-BE49-F238E27FC236}">
                <a16:creationId xmlns:a16="http://schemas.microsoft.com/office/drawing/2014/main" id="{3922E1BE-6792-43C9-B081-388C01A2B0EC}"/>
              </a:ext>
            </a:extLst>
          </p:cNvPr>
          <p:cNvSpPr txBox="1"/>
          <p:nvPr/>
        </p:nvSpPr>
        <p:spPr>
          <a:xfrm>
            <a:off x="711598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975DBDCD-47F1-4025-B6ED-7814355DAE74}"/>
              </a:ext>
            </a:extLst>
          </p:cNvPr>
          <p:cNvSpPr txBox="1"/>
          <p:nvPr/>
        </p:nvSpPr>
        <p:spPr>
          <a:xfrm>
            <a:off x="6177815" y="6346145"/>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809BDCC4-14EC-4CC3-965B-4936393B5603}"/>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6F1F55A1-0FFD-4855-BDAC-807B1F9C0518}"/>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79" name="TextBox 78">
            <a:extLst>
              <a:ext uri="{FF2B5EF4-FFF2-40B4-BE49-F238E27FC236}">
                <a16:creationId xmlns:a16="http://schemas.microsoft.com/office/drawing/2014/main" id="{E2524C3B-B8F7-45D4-B784-1B8C862149C7}"/>
              </a:ext>
            </a:extLst>
          </p:cNvPr>
          <p:cNvSpPr txBox="1"/>
          <p:nvPr/>
        </p:nvSpPr>
        <p:spPr>
          <a:xfrm>
            <a:off x="3178747" y="6346145"/>
            <a:ext cx="5693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939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Now we have an alternate formula:</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Note that this is also equal to</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Question: What is the error?</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22</a:t>
            </a:fld>
            <a:endParaRPr lang="en-CA"/>
          </a:p>
        </p:txBody>
      </p:sp>
      <p:graphicFrame>
        <p:nvGraphicFramePr>
          <p:cNvPr id="59" name="Object 58">
            <a:extLst>
              <a:ext uri="{FF2B5EF4-FFF2-40B4-BE49-F238E27FC236}">
                <a16:creationId xmlns:a16="http://schemas.microsoft.com/office/drawing/2014/main" id="{42F5B6CF-4F4D-4CEB-BCCA-BBE9B9F64001}"/>
              </a:ext>
            </a:extLst>
          </p:cNvPr>
          <p:cNvGraphicFramePr>
            <a:graphicFrameLocks noChangeAspect="1"/>
          </p:cNvGraphicFramePr>
          <p:nvPr>
            <p:extLst>
              <p:ext uri="{D42A27DB-BD31-4B8C-83A1-F6EECF244321}">
                <p14:modId xmlns:p14="http://schemas.microsoft.com/office/powerpoint/2010/main" val="630146771"/>
              </p:ext>
            </p:extLst>
          </p:nvPr>
        </p:nvGraphicFramePr>
        <p:xfrm>
          <a:off x="3562350" y="2108200"/>
          <a:ext cx="2679700" cy="676275"/>
        </p:xfrm>
        <a:graphic>
          <a:graphicData uri="http://schemas.openxmlformats.org/presentationml/2006/ole">
            <mc:AlternateContent xmlns:mc="http://schemas.openxmlformats.org/markup-compatibility/2006">
              <mc:Choice xmlns:v="urn:schemas-microsoft-com:vml" Requires="v">
                <p:oleObj name="Equation" r:id="rId3" imgW="1663560" imgH="419040" progId="Equation.DSMT4">
                  <p:embed/>
                </p:oleObj>
              </mc:Choice>
              <mc:Fallback>
                <p:oleObj name="Equation" r:id="rId3" imgW="1663560" imgH="419040" progId="Equation.DSMT4">
                  <p:embed/>
                  <p:pic>
                    <p:nvPicPr>
                      <p:cNvPr id="59" name="Object 58">
                        <a:extLst>
                          <a:ext uri="{FF2B5EF4-FFF2-40B4-BE49-F238E27FC236}">
                            <a16:creationId xmlns:a16="http://schemas.microsoft.com/office/drawing/2014/main" id="{42F5B6CF-4F4D-4CEB-BCCA-BBE9B9F64001}"/>
                          </a:ext>
                        </a:extLst>
                      </p:cNvPr>
                      <p:cNvPicPr/>
                      <p:nvPr/>
                    </p:nvPicPr>
                    <p:blipFill>
                      <a:blip r:embed="rId4"/>
                      <a:stretch>
                        <a:fillRect/>
                      </a:stretch>
                    </p:blipFill>
                    <p:spPr>
                      <a:xfrm>
                        <a:off x="3562350" y="2108200"/>
                        <a:ext cx="2679700" cy="6762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3833057229"/>
              </p:ext>
            </p:extLst>
          </p:nvPr>
        </p:nvGraphicFramePr>
        <p:xfrm>
          <a:off x="3306763" y="3236913"/>
          <a:ext cx="3190875" cy="676275"/>
        </p:xfrm>
        <a:graphic>
          <a:graphicData uri="http://schemas.openxmlformats.org/presentationml/2006/ole">
            <mc:AlternateContent xmlns:mc="http://schemas.openxmlformats.org/markup-compatibility/2006">
              <mc:Choice xmlns:v="urn:schemas-microsoft-com:vml" Requires="v">
                <p:oleObj name="Equation" r:id="rId5" imgW="1981080" imgH="419040" progId="Equation.DSMT4">
                  <p:embed/>
                </p:oleObj>
              </mc:Choice>
              <mc:Fallback>
                <p:oleObj name="Equation" r:id="rId5" imgW="198108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6"/>
                      <a:stretch>
                        <a:fillRect/>
                      </a:stretch>
                    </p:blipFill>
                    <p:spPr>
                      <a:xfrm>
                        <a:off x="3306763" y="3236913"/>
                        <a:ext cx="3190875" cy="676275"/>
                      </a:xfrm>
                      <a:prstGeom prst="rect">
                        <a:avLst/>
                      </a:prstGeom>
                    </p:spPr>
                  </p:pic>
                </p:oleObj>
              </mc:Fallback>
            </mc:AlternateContent>
          </a:graphicData>
        </a:graphic>
      </p:graphicFrame>
      <p:sp>
        <p:nvSpPr>
          <p:cNvPr id="29" name="Freeform: Shape 28">
            <a:extLst>
              <a:ext uri="{FF2B5EF4-FFF2-40B4-BE49-F238E27FC236}">
                <a16:creationId xmlns:a16="http://schemas.microsoft.com/office/drawing/2014/main" id="{6388F0DB-9279-4831-8525-FB66BF2518D8}"/>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808B58B2-BCD0-418F-9D18-4A9BCE24719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ACB76A7-5E19-4637-B1DC-A16E2B7B835D}"/>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C6E3765-13DC-4755-8D72-3BF2CFF0D6F5}"/>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A93D2EF-B06C-4960-973C-EB3E542822FA}"/>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5ECA35F-00E3-4037-9E53-6393953F0A6F}"/>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7EAA6B-96E7-43E4-BB49-58BA37C757C1}"/>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FB01598-29A7-4DC3-A90B-4B5FC52D6AEB}"/>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332CA7FF-1A78-4852-BB9E-67ED68F0C067}"/>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21BD62B-5FF0-4809-A03E-AFA1FB5DF0B9}"/>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55CBCA70-42DD-4819-BA3C-39A6E0B760CD}"/>
              </a:ext>
            </a:extLst>
          </p:cNvPr>
          <p:cNvSpPr txBox="1"/>
          <p:nvPr/>
        </p:nvSpPr>
        <p:spPr>
          <a:xfrm>
            <a:off x="4900449" y="4945249"/>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DB102119-1DEB-4042-A43A-0C76A3556211}"/>
              </a:ext>
            </a:extLst>
          </p:cNvPr>
          <p:cNvSpPr txBox="1"/>
          <p:nvPr/>
        </p:nvSpPr>
        <p:spPr>
          <a:xfrm>
            <a:off x="3971871" y="5171790"/>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29163890-9ACC-4E82-8711-9F481ADB928E}"/>
              </a:ext>
            </a:extLst>
          </p:cNvPr>
          <p:cNvSpPr/>
          <p:nvPr/>
        </p:nvSpPr>
        <p:spPr>
          <a:xfrm>
            <a:off x="3482427" y="57616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2EB21E9-C55B-431D-AC7C-1A214023F035}"/>
              </a:ext>
            </a:extLst>
          </p:cNvPr>
          <p:cNvSpPr txBox="1"/>
          <p:nvPr/>
        </p:nvSpPr>
        <p:spPr>
          <a:xfrm>
            <a:off x="3042090" y="5307412"/>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3345F9AD-886A-4BCB-9DBF-74B798FE864B}"/>
              </a:ext>
            </a:extLst>
          </p:cNvPr>
          <p:cNvSpPr txBox="1"/>
          <p:nvPr/>
        </p:nvSpPr>
        <p:spPr>
          <a:xfrm>
            <a:off x="7115985"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77" name="TextBox 76">
            <a:extLst>
              <a:ext uri="{FF2B5EF4-FFF2-40B4-BE49-F238E27FC236}">
                <a16:creationId xmlns:a16="http://schemas.microsoft.com/office/drawing/2014/main" id="{561F73F6-B7B3-4006-8AC7-C74302B8E8B4}"/>
              </a:ext>
            </a:extLst>
          </p:cNvPr>
          <p:cNvSpPr txBox="1"/>
          <p:nvPr/>
        </p:nvSpPr>
        <p:spPr>
          <a:xfrm>
            <a:off x="6180681"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A9C25550-744D-4C9F-88F8-08A43108D2E5}"/>
              </a:ext>
            </a:extLst>
          </p:cNvPr>
          <p:cNvSpPr txBox="1"/>
          <p:nvPr/>
        </p:nvSpPr>
        <p:spPr>
          <a:xfrm>
            <a:off x="5239645"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9D919316-934E-4E80-A42B-BC8FCBD54D92}"/>
              </a:ext>
            </a:extLst>
          </p:cNvPr>
          <p:cNvSpPr txBox="1"/>
          <p:nvPr/>
        </p:nvSpPr>
        <p:spPr>
          <a:xfrm>
            <a:off x="430147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80" name="TextBox 79">
            <a:extLst>
              <a:ext uri="{FF2B5EF4-FFF2-40B4-BE49-F238E27FC236}">
                <a16:creationId xmlns:a16="http://schemas.microsoft.com/office/drawing/2014/main" id="{E0A1F41A-3AA1-418E-8104-D84D4712FC91}"/>
              </a:ext>
            </a:extLst>
          </p:cNvPr>
          <p:cNvSpPr txBox="1"/>
          <p:nvPr/>
        </p:nvSpPr>
        <p:spPr>
          <a:xfrm>
            <a:off x="336330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Tree>
    <p:custDataLst>
      <p:tags r:id="rId1"/>
    </p:custDataLst>
    <p:extLst>
      <p:ext uri="{BB962C8B-B14F-4D97-AF65-F5344CB8AC3E}">
        <p14:creationId xmlns:p14="http://schemas.microsoft.com/office/powerpoint/2010/main" val="311103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3EAF-8EE4-4C51-80FC-991692DDD9F8}"/>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E391562C-3356-4077-A9EB-E06FBE5F4183}"/>
              </a:ext>
            </a:extLst>
          </p:cNvPr>
          <p:cNvSpPr>
            <a:spLocks noGrp="1"/>
          </p:cNvSpPr>
          <p:nvPr>
            <p:ph idx="1"/>
          </p:nvPr>
        </p:nvSpPr>
        <p:spPr/>
        <p:txBody>
          <a:bodyPr/>
          <a:lstStyle/>
          <a:p>
            <a:r>
              <a:rPr lang="en-US" dirty="0"/>
              <a:t>Suppose we substitute </a:t>
            </a:r>
            <a:r>
              <a:rPr lang="en-US" i="1" dirty="0">
                <a:latin typeface="Times New Roman" panose="02020603050405020304" pitchFamily="18" charset="0"/>
              </a:rPr>
              <a:t>h</a:t>
            </a:r>
            <a:r>
              <a:rPr lang="en-US" dirty="0"/>
              <a:t> with </a:t>
            </a:r>
            <a:r>
              <a:rPr lang="en-US" dirty="0">
                <a:latin typeface="Times New Roman" panose="02020603050405020304" pitchFamily="18" charset="0"/>
              </a:rPr>
              <a:t>–2</a:t>
            </a:r>
            <a:r>
              <a:rPr lang="en-US" i="1" dirty="0">
                <a:latin typeface="Times New Roman" panose="02020603050405020304" pitchFamily="18" charset="0"/>
              </a:rPr>
              <a:t>h</a:t>
            </a:r>
            <a:r>
              <a:rPr lang="en-US" dirty="0">
                <a:latin typeface="Times New Roman" panose="02020603050405020304" pitchFamily="18" charset="0"/>
              </a:rPr>
              <a:t> </a:t>
            </a:r>
            <a:r>
              <a:rPr lang="en-US" dirty="0"/>
              <a:t>in the Taylor series:</a:t>
            </a:r>
          </a:p>
          <a:p>
            <a:endParaRPr lang="en-US" dirty="0"/>
          </a:p>
          <a:p>
            <a:endParaRPr lang="en-US" dirty="0"/>
          </a:p>
          <a:p>
            <a:pPr lvl="1"/>
            <a:r>
              <a:rPr lang="en-US" dirty="0"/>
              <a:t>Now, </a:t>
            </a:r>
            <a:r>
              <a:rPr lang="en-US" dirty="0">
                <a:latin typeface="Times New Roman" panose="02020603050405020304" pitchFamily="18" charset="0"/>
              </a:rPr>
              <a:t>(–2</a:t>
            </a:r>
            <a:r>
              <a:rPr lang="en-US" i="1" dirty="0">
                <a:latin typeface="Times New Roman" panose="02020603050405020304" pitchFamily="18" charset="0"/>
              </a:rPr>
              <a:t>h</a:t>
            </a:r>
            <a:r>
              <a:rPr lang="en-US" dirty="0">
                <a:latin typeface="Times New Roman" panose="02020603050405020304" pitchFamily="18" charset="0"/>
              </a:rPr>
              <a:t>)</a:t>
            </a:r>
            <a:r>
              <a:rPr lang="en-US" baseline="30000" dirty="0">
                <a:latin typeface="Times New Roman" panose="02020603050405020304" pitchFamily="18" charset="0"/>
              </a:rPr>
              <a:t>2</a:t>
            </a:r>
            <a:r>
              <a:rPr lang="en-US" dirty="0">
                <a:latin typeface="Times New Roman" panose="02020603050405020304" pitchFamily="18" charset="0"/>
              </a:rPr>
              <a:t> = 4</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t> but </a:t>
            </a:r>
            <a:r>
              <a:rPr lang="en-US" dirty="0">
                <a:latin typeface="Times New Roman" panose="02020603050405020304" pitchFamily="18" charset="0"/>
              </a:rPr>
              <a:t>(–2</a:t>
            </a:r>
            <a:r>
              <a:rPr lang="en-US" i="1" dirty="0">
                <a:latin typeface="Times New Roman" panose="02020603050405020304" pitchFamily="18" charset="0"/>
              </a:rPr>
              <a:t>h</a:t>
            </a:r>
            <a:r>
              <a:rPr lang="en-US" dirty="0">
                <a:latin typeface="Times New Roman" panose="02020603050405020304" pitchFamily="18" charset="0"/>
              </a:rPr>
              <a:t>)</a:t>
            </a:r>
            <a:r>
              <a:rPr lang="en-US" baseline="30000" dirty="0">
                <a:latin typeface="Times New Roman" panose="02020603050405020304" pitchFamily="18" charset="0"/>
              </a:rPr>
              <a:t>3</a:t>
            </a:r>
            <a:r>
              <a:rPr lang="en-US" dirty="0">
                <a:latin typeface="Times New Roman" panose="02020603050405020304" pitchFamily="18" charset="0"/>
              </a:rPr>
              <a:t> = –8</a:t>
            </a:r>
            <a:r>
              <a:rPr lang="en-US" i="1" dirty="0">
                <a:latin typeface="Times New Roman" panose="02020603050405020304" pitchFamily="18" charset="0"/>
              </a:rPr>
              <a:t>h</a:t>
            </a:r>
            <a:r>
              <a:rPr lang="en-US" baseline="30000" dirty="0">
                <a:latin typeface="Times New Roman" panose="02020603050405020304" pitchFamily="18" charset="0"/>
              </a:rPr>
              <a:t>3</a:t>
            </a:r>
          </a:p>
          <a:p>
            <a:pPr lvl="1"/>
            <a:endParaRPr lang="en-US" baseline="30000" dirty="0"/>
          </a:p>
          <a:p>
            <a:pPr lvl="1"/>
            <a:endParaRPr lang="en-US" baseline="30000" dirty="0"/>
          </a:p>
          <a:p>
            <a:pPr lvl="1"/>
            <a:endParaRPr lang="en-US" baseline="30000" dirty="0"/>
          </a:p>
          <a:p>
            <a:pPr marL="457200" lvl="1" indent="0">
              <a:buNone/>
            </a:pPr>
            <a:endParaRPr lang="en-US" baseline="30000" dirty="0"/>
          </a:p>
          <a:p>
            <a:pPr lvl="1"/>
            <a:endParaRPr lang="en-US" baseline="30000" dirty="0"/>
          </a:p>
          <a:p>
            <a:pPr lvl="1"/>
            <a:r>
              <a:rPr lang="en-US" dirty="0"/>
              <a:t>For this,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 2</a:t>
            </a:r>
            <a:r>
              <a:rPr lang="en-US" i="1" dirty="0">
                <a:latin typeface="Times New Roman" panose="02020603050405020304" pitchFamily="18" charset="0"/>
              </a:rPr>
              <a:t>h</a:t>
            </a:r>
            <a:r>
              <a:rPr lang="en-US" dirty="0">
                <a:latin typeface="Times New Roman" panose="02020603050405020304" pitchFamily="18" charset="0"/>
              </a:rPr>
              <a:t> &lt; </a:t>
            </a:r>
            <a:r>
              <a:rPr lang="en-US" i="1" dirty="0">
                <a:latin typeface="Symbol" panose="05050102010706020507" pitchFamily="18" charset="2"/>
              </a:rPr>
              <a:t>t</a:t>
            </a:r>
            <a:r>
              <a:rPr lang="en-US" dirty="0">
                <a:latin typeface="Times New Roman" panose="02020603050405020304" pitchFamily="18" charset="0"/>
              </a:rPr>
              <a:t> &lt; </a:t>
            </a:r>
            <a:r>
              <a:rPr lang="en-US" i="1" dirty="0" err="1">
                <a:latin typeface="Times New Roman" panose="02020603050405020304" pitchFamily="18" charset="0"/>
              </a:rPr>
              <a:t>t</a:t>
            </a:r>
            <a:r>
              <a:rPr lang="en-US" i="1" baseline="-25000" dirty="0" err="1">
                <a:latin typeface="Times New Roman" panose="02020603050405020304" pitchFamily="18" charset="0"/>
              </a:rPr>
              <a:t>k</a:t>
            </a:r>
            <a:endParaRPr lang="en-US" dirty="0">
              <a:latin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30722D75-7C0B-4D5B-9865-F8D4567BF83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04F859B6-B9F4-4491-A715-A148646DC5FD}"/>
              </a:ext>
            </a:extLst>
          </p:cNvPr>
          <p:cNvSpPr>
            <a:spLocks noGrp="1"/>
          </p:cNvSpPr>
          <p:nvPr>
            <p:ph type="sldNum" sz="quarter" idx="12"/>
          </p:nvPr>
        </p:nvSpPr>
        <p:spPr/>
        <p:txBody>
          <a:bodyPr/>
          <a:lstStyle/>
          <a:p>
            <a:fld id="{42EF6DC8-DA9C-4533-8A40-BB00A2545AF8}" type="slidenum">
              <a:rPr lang="en-CA" smtClean="0"/>
              <a:pPr/>
              <a:t>23</a:t>
            </a:fld>
            <a:endParaRPr lang="en-CA"/>
          </a:p>
        </p:txBody>
      </p:sp>
      <p:graphicFrame>
        <p:nvGraphicFramePr>
          <p:cNvPr id="6" name="Object 5">
            <a:extLst>
              <a:ext uri="{FF2B5EF4-FFF2-40B4-BE49-F238E27FC236}">
                <a16:creationId xmlns:a16="http://schemas.microsoft.com/office/drawing/2014/main" id="{7F09025A-6F8D-4992-820A-D4130CB4C651}"/>
              </a:ext>
            </a:extLst>
          </p:cNvPr>
          <p:cNvGraphicFramePr>
            <a:graphicFrameLocks noChangeAspect="1"/>
          </p:cNvGraphicFramePr>
          <p:nvPr>
            <p:extLst>
              <p:ext uri="{D42A27DB-BD31-4B8C-83A1-F6EECF244321}">
                <p14:modId xmlns:p14="http://schemas.microsoft.com/office/powerpoint/2010/main" val="3701445594"/>
              </p:ext>
            </p:extLst>
          </p:nvPr>
        </p:nvGraphicFramePr>
        <p:xfrm>
          <a:off x="530225" y="2070100"/>
          <a:ext cx="8086725" cy="695325"/>
        </p:xfrm>
        <a:graphic>
          <a:graphicData uri="http://schemas.openxmlformats.org/presentationml/2006/ole">
            <mc:AlternateContent xmlns:mc="http://schemas.openxmlformats.org/markup-compatibility/2006">
              <mc:Choice xmlns:v="urn:schemas-microsoft-com:vml" Requires="v">
                <p:oleObj name="Equation" r:id="rId3" imgW="4559040" imgH="393480" progId="Equation.DSMT4">
                  <p:embed/>
                </p:oleObj>
              </mc:Choice>
              <mc:Fallback>
                <p:oleObj name="Equation" r:id="rId3" imgW="4559040" imgH="393480" progId="Equation.DSMT4">
                  <p:embed/>
                  <p:pic>
                    <p:nvPicPr>
                      <p:cNvPr id="6" name="Object 5">
                        <a:extLst>
                          <a:ext uri="{FF2B5EF4-FFF2-40B4-BE49-F238E27FC236}">
                            <a16:creationId xmlns:a16="http://schemas.microsoft.com/office/drawing/2014/main" id="{7F09025A-6F8D-4992-820A-D4130CB4C651}"/>
                          </a:ext>
                        </a:extLst>
                      </p:cNvPr>
                      <p:cNvPicPr/>
                      <p:nvPr/>
                    </p:nvPicPr>
                    <p:blipFill>
                      <a:blip r:embed="rId4"/>
                      <a:stretch>
                        <a:fillRect/>
                      </a:stretch>
                    </p:blipFill>
                    <p:spPr>
                      <a:xfrm>
                        <a:off x="530225" y="2070100"/>
                        <a:ext cx="8086725" cy="6953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BEB56E0-1647-4CD4-9EFD-ADB6FEF233E4}"/>
              </a:ext>
            </a:extLst>
          </p:cNvPr>
          <p:cNvGraphicFramePr>
            <a:graphicFrameLocks noChangeAspect="1"/>
          </p:cNvGraphicFramePr>
          <p:nvPr>
            <p:extLst>
              <p:ext uri="{D42A27DB-BD31-4B8C-83A1-F6EECF244321}">
                <p14:modId xmlns:p14="http://schemas.microsoft.com/office/powerpoint/2010/main" val="2782350073"/>
              </p:ext>
            </p:extLst>
          </p:nvPr>
        </p:nvGraphicFramePr>
        <p:xfrm>
          <a:off x="1027112" y="3165476"/>
          <a:ext cx="7589838" cy="695325"/>
        </p:xfrm>
        <a:graphic>
          <a:graphicData uri="http://schemas.openxmlformats.org/presentationml/2006/ole">
            <mc:AlternateContent xmlns:mc="http://schemas.openxmlformats.org/markup-compatibility/2006">
              <mc:Choice xmlns:v="urn:schemas-microsoft-com:vml" Requires="v">
                <p:oleObj name="Equation" r:id="rId5" imgW="4279680" imgH="393480" progId="Equation.DSMT4">
                  <p:embed/>
                </p:oleObj>
              </mc:Choice>
              <mc:Fallback>
                <p:oleObj name="Equation" r:id="rId5" imgW="4279680" imgH="393480" progId="Equation.DSMT4">
                  <p:embed/>
                  <p:pic>
                    <p:nvPicPr>
                      <p:cNvPr id="7" name="Object 6">
                        <a:extLst>
                          <a:ext uri="{FF2B5EF4-FFF2-40B4-BE49-F238E27FC236}">
                            <a16:creationId xmlns:a16="http://schemas.microsoft.com/office/drawing/2014/main" id="{7BEB56E0-1647-4CD4-9EFD-ADB6FEF233E4}"/>
                          </a:ext>
                        </a:extLst>
                      </p:cNvPr>
                      <p:cNvPicPr/>
                      <p:nvPr/>
                    </p:nvPicPr>
                    <p:blipFill>
                      <a:blip r:embed="rId6"/>
                      <a:stretch>
                        <a:fillRect/>
                      </a:stretch>
                    </p:blipFill>
                    <p:spPr>
                      <a:xfrm>
                        <a:off x="1027112" y="3165476"/>
                        <a:ext cx="7589838" cy="6953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2A932D6-092A-47E9-971F-03CAB90727B0}"/>
              </a:ext>
            </a:extLst>
          </p:cNvPr>
          <p:cNvGraphicFramePr>
            <a:graphicFrameLocks noChangeAspect="1"/>
          </p:cNvGraphicFramePr>
          <p:nvPr>
            <p:extLst>
              <p:ext uri="{D42A27DB-BD31-4B8C-83A1-F6EECF244321}">
                <p14:modId xmlns:p14="http://schemas.microsoft.com/office/powerpoint/2010/main" val="3215374398"/>
              </p:ext>
            </p:extLst>
          </p:nvPr>
        </p:nvGraphicFramePr>
        <p:xfrm>
          <a:off x="1060668" y="3794468"/>
          <a:ext cx="6308725" cy="695325"/>
        </p:xfrm>
        <a:graphic>
          <a:graphicData uri="http://schemas.openxmlformats.org/presentationml/2006/ole">
            <mc:AlternateContent xmlns:mc="http://schemas.openxmlformats.org/markup-compatibility/2006">
              <mc:Choice xmlns:v="urn:schemas-microsoft-com:vml" Requires="v">
                <p:oleObj name="Equation" r:id="rId7" imgW="3555720" imgH="393480" progId="Equation.DSMT4">
                  <p:embed/>
                </p:oleObj>
              </mc:Choice>
              <mc:Fallback>
                <p:oleObj name="Equation" r:id="rId7" imgW="3555720" imgH="393480" progId="Equation.DSMT4">
                  <p:embed/>
                  <p:pic>
                    <p:nvPicPr>
                      <p:cNvPr id="8" name="Object 7">
                        <a:extLst>
                          <a:ext uri="{FF2B5EF4-FFF2-40B4-BE49-F238E27FC236}">
                            <a16:creationId xmlns:a16="http://schemas.microsoft.com/office/drawing/2014/main" id="{C2A932D6-092A-47E9-971F-03CAB90727B0}"/>
                          </a:ext>
                        </a:extLst>
                      </p:cNvPr>
                      <p:cNvPicPr/>
                      <p:nvPr/>
                    </p:nvPicPr>
                    <p:blipFill>
                      <a:blip r:embed="rId8"/>
                      <a:stretch>
                        <a:fillRect/>
                      </a:stretch>
                    </p:blipFill>
                    <p:spPr>
                      <a:xfrm>
                        <a:off x="1060668" y="3794468"/>
                        <a:ext cx="6308725" cy="6953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69733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this expression, we have both </a:t>
            </a:r>
            <a:r>
              <a:rPr lang="en-US" dirty="0">
                <a:latin typeface="Times New Roman" panose="02020603050405020304" pitchFamily="18" charset="0"/>
              </a:rPr>
              <a:t>– </a:t>
            </a:r>
            <a:r>
              <a:rPr lang="en-US" i="1" dirty="0">
                <a:latin typeface="Times New Roman" panose="02020603050405020304" pitchFamily="18" charset="0"/>
              </a:rPr>
              <a:t>h</a:t>
            </a:r>
            <a:r>
              <a:rPr lang="en-US" dirty="0"/>
              <a:t> and </a:t>
            </a:r>
            <a:r>
              <a:rPr lang="en-US" dirty="0">
                <a:latin typeface="Times New Roman" panose="02020603050405020304" pitchFamily="18" charset="0"/>
              </a:rPr>
              <a:t>– 2</a:t>
            </a:r>
            <a:r>
              <a:rPr lang="en-US" i="1" dirty="0">
                <a:latin typeface="Times New Roman" panose="02020603050405020304" pitchFamily="18" charset="0"/>
              </a:rPr>
              <a:t>h</a:t>
            </a:r>
            <a:r>
              <a:rPr lang="en-US" dirty="0"/>
              <a:t>:</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Let’s write the two Taylor series:</a:t>
            </a: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24</a:t>
            </a:fld>
            <a:endParaRPr lang="en-CA"/>
          </a:p>
        </p:txBody>
      </p:sp>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3571484277"/>
              </p:ext>
            </p:extLst>
          </p:nvPr>
        </p:nvGraphicFramePr>
        <p:xfrm>
          <a:off x="3305175" y="2135188"/>
          <a:ext cx="3192463" cy="676275"/>
        </p:xfrm>
        <a:graphic>
          <a:graphicData uri="http://schemas.openxmlformats.org/presentationml/2006/ole">
            <mc:AlternateContent xmlns:mc="http://schemas.openxmlformats.org/markup-compatibility/2006">
              <mc:Choice xmlns:v="urn:schemas-microsoft-com:vml" Requires="v">
                <p:oleObj name="Equation" r:id="rId3" imgW="1981080" imgH="419040" progId="Equation.DSMT4">
                  <p:embed/>
                </p:oleObj>
              </mc:Choice>
              <mc:Fallback>
                <p:oleObj name="Equation" r:id="rId3" imgW="198108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4"/>
                      <a:stretch>
                        <a:fillRect/>
                      </a:stretch>
                    </p:blipFill>
                    <p:spPr>
                      <a:xfrm>
                        <a:off x="3305175" y="2135188"/>
                        <a:ext cx="3192463" cy="6762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E4C0F4C-FF47-4416-A97C-112547F354FA}"/>
              </a:ext>
            </a:extLst>
          </p:cNvPr>
          <p:cNvGraphicFramePr>
            <a:graphicFrameLocks noChangeAspect="1"/>
          </p:cNvGraphicFramePr>
          <p:nvPr>
            <p:extLst>
              <p:ext uri="{D42A27DB-BD31-4B8C-83A1-F6EECF244321}">
                <p14:modId xmlns:p14="http://schemas.microsoft.com/office/powerpoint/2010/main" val="497124725"/>
              </p:ext>
            </p:extLst>
          </p:nvPr>
        </p:nvGraphicFramePr>
        <p:xfrm>
          <a:off x="571500" y="3125788"/>
          <a:ext cx="6262688" cy="695325"/>
        </p:xfrm>
        <a:graphic>
          <a:graphicData uri="http://schemas.openxmlformats.org/presentationml/2006/ole">
            <mc:AlternateContent xmlns:mc="http://schemas.openxmlformats.org/markup-compatibility/2006">
              <mc:Choice xmlns:v="urn:schemas-microsoft-com:vml" Requires="v">
                <p:oleObj name="Equation" r:id="rId5" imgW="3530520" imgH="393480" progId="Equation.DSMT4">
                  <p:embed/>
                </p:oleObj>
              </mc:Choice>
              <mc:Fallback>
                <p:oleObj name="Equation" r:id="rId5" imgW="3530520" imgH="393480" progId="Equation.DSMT4">
                  <p:embed/>
                  <p:pic>
                    <p:nvPicPr>
                      <p:cNvPr id="29" name="Object 28">
                        <a:extLst>
                          <a:ext uri="{FF2B5EF4-FFF2-40B4-BE49-F238E27FC236}">
                            <a16:creationId xmlns:a16="http://schemas.microsoft.com/office/drawing/2014/main" id="{DE4C0F4C-FF47-4416-A97C-112547F354FA}"/>
                          </a:ext>
                        </a:extLst>
                      </p:cNvPr>
                      <p:cNvPicPr/>
                      <p:nvPr/>
                    </p:nvPicPr>
                    <p:blipFill>
                      <a:blip r:embed="rId6"/>
                      <a:stretch>
                        <a:fillRect/>
                      </a:stretch>
                    </p:blipFill>
                    <p:spPr>
                      <a:xfrm>
                        <a:off x="571500" y="3125788"/>
                        <a:ext cx="6262688" cy="6953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5C97627-095D-4793-B0A5-57A3FCEC9341}"/>
              </a:ext>
            </a:extLst>
          </p:cNvPr>
          <p:cNvGraphicFramePr>
            <a:graphicFrameLocks noChangeAspect="1"/>
          </p:cNvGraphicFramePr>
          <p:nvPr>
            <p:extLst>
              <p:ext uri="{D42A27DB-BD31-4B8C-83A1-F6EECF244321}">
                <p14:modId xmlns:p14="http://schemas.microsoft.com/office/powerpoint/2010/main" val="485070365"/>
              </p:ext>
            </p:extLst>
          </p:nvPr>
        </p:nvGraphicFramePr>
        <p:xfrm>
          <a:off x="423863" y="3756025"/>
          <a:ext cx="6491287" cy="695325"/>
        </p:xfrm>
        <a:graphic>
          <a:graphicData uri="http://schemas.openxmlformats.org/presentationml/2006/ole">
            <mc:AlternateContent xmlns:mc="http://schemas.openxmlformats.org/markup-compatibility/2006">
              <mc:Choice xmlns:v="urn:schemas-microsoft-com:vml" Requires="v">
                <p:oleObj name="Equation" r:id="rId7" imgW="3657600" imgH="393480" progId="Equation.DSMT4">
                  <p:embed/>
                </p:oleObj>
              </mc:Choice>
              <mc:Fallback>
                <p:oleObj name="Equation" r:id="rId7" imgW="3657600" imgH="393480" progId="Equation.DSMT4">
                  <p:embed/>
                  <p:pic>
                    <p:nvPicPr>
                      <p:cNvPr id="31" name="Object 30">
                        <a:extLst>
                          <a:ext uri="{FF2B5EF4-FFF2-40B4-BE49-F238E27FC236}">
                            <a16:creationId xmlns:a16="http://schemas.microsoft.com/office/drawing/2014/main" id="{85C97627-095D-4793-B0A5-57A3FCEC9341}"/>
                          </a:ext>
                        </a:extLst>
                      </p:cNvPr>
                      <p:cNvPicPr/>
                      <p:nvPr/>
                    </p:nvPicPr>
                    <p:blipFill>
                      <a:blip r:embed="rId8"/>
                      <a:stretch>
                        <a:fillRect/>
                      </a:stretch>
                    </p:blipFill>
                    <p:spPr>
                      <a:xfrm>
                        <a:off x="423863" y="3756025"/>
                        <a:ext cx="6491287" cy="69532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911804760"/>
              </p:ext>
            </p:extLst>
          </p:nvPr>
        </p:nvGraphicFramePr>
        <p:xfrm>
          <a:off x="257175" y="4385038"/>
          <a:ext cx="8429625" cy="695325"/>
        </p:xfrm>
        <a:graphic>
          <a:graphicData uri="http://schemas.openxmlformats.org/presentationml/2006/ole">
            <mc:AlternateContent xmlns:mc="http://schemas.openxmlformats.org/markup-compatibility/2006">
              <mc:Choice xmlns:v="urn:schemas-microsoft-com:vml" Requires="v">
                <p:oleObj name="Equation" r:id="rId9" imgW="4749480" imgH="393480" progId="Equation.DSMT4">
                  <p:embed/>
                </p:oleObj>
              </mc:Choice>
              <mc:Fallback>
                <p:oleObj name="Equation" r:id="rId9" imgW="4749480" imgH="39348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10"/>
                      <a:stretch>
                        <a:fillRect/>
                      </a:stretch>
                    </p:blipFill>
                    <p:spPr>
                      <a:xfrm>
                        <a:off x="257175" y="4385038"/>
                        <a:ext cx="8429625" cy="695325"/>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4CDECB5C-3ACE-43E3-AA38-414512B89FF3}"/>
              </a:ext>
            </a:extLst>
          </p:cNvPr>
          <p:cNvGraphicFramePr>
            <a:graphicFrameLocks noChangeAspect="1"/>
          </p:cNvGraphicFramePr>
          <p:nvPr>
            <p:extLst>
              <p:ext uri="{D42A27DB-BD31-4B8C-83A1-F6EECF244321}">
                <p14:modId xmlns:p14="http://schemas.microsoft.com/office/powerpoint/2010/main" val="1964696298"/>
              </p:ext>
            </p:extLst>
          </p:nvPr>
        </p:nvGraphicFramePr>
        <p:xfrm>
          <a:off x="2897756" y="5119687"/>
          <a:ext cx="5632450" cy="695325"/>
        </p:xfrm>
        <a:graphic>
          <a:graphicData uri="http://schemas.openxmlformats.org/presentationml/2006/ole">
            <mc:AlternateContent xmlns:mc="http://schemas.openxmlformats.org/markup-compatibility/2006">
              <mc:Choice xmlns:v="urn:schemas-microsoft-com:vml" Requires="v">
                <p:oleObj name="Equation" r:id="rId11" imgW="3174840" imgH="393480" progId="Equation.DSMT4">
                  <p:embed/>
                </p:oleObj>
              </mc:Choice>
              <mc:Fallback>
                <p:oleObj name="Equation" r:id="rId11" imgW="3174840" imgH="393480" progId="Equation.DSMT4">
                  <p:embed/>
                  <p:pic>
                    <p:nvPicPr>
                      <p:cNvPr id="52" name="Object 51">
                        <a:extLst>
                          <a:ext uri="{FF2B5EF4-FFF2-40B4-BE49-F238E27FC236}">
                            <a16:creationId xmlns:a16="http://schemas.microsoft.com/office/drawing/2014/main" id="{4CDECB5C-3ACE-43E3-AA38-414512B89FF3}"/>
                          </a:ext>
                        </a:extLst>
                      </p:cNvPr>
                      <p:cNvPicPr/>
                      <p:nvPr/>
                    </p:nvPicPr>
                    <p:blipFill>
                      <a:blip r:embed="rId12"/>
                      <a:stretch>
                        <a:fillRect/>
                      </a:stretch>
                    </p:blipFill>
                    <p:spPr>
                      <a:xfrm>
                        <a:off x="2897756" y="5119687"/>
                        <a:ext cx="5632450" cy="695325"/>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F8EE4539-E856-44D1-8271-08DDD7E05161}"/>
              </a:ext>
            </a:extLst>
          </p:cNvPr>
          <p:cNvCxnSpPr>
            <a:cxnSpLocks/>
          </p:cNvCxnSpPr>
          <p:nvPr/>
        </p:nvCxnSpPr>
        <p:spPr>
          <a:xfrm>
            <a:off x="3787343" y="3961954"/>
            <a:ext cx="1472555" cy="313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F28406-C336-4110-95B4-A14A1E86E896}"/>
              </a:ext>
            </a:extLst>
          </p:cNvPr>
          <p:cNvCxnSpPr>
            <a:cxnSpLocks/>
          </p:cNvCxnSpPr>
          <p:nvPr/>
        </p:nvCxnSpPr>
        <p:spPr>
          <a:xfrm>
            <a:off x="3787342" y="3345262"/>
            <a:ext cx="1405444" cy="3003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10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A718-3240-48C5-A06B-F4DB941C5BAF}"/>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674CABB1-FBE4-448B-BCE2-FAAFF3A71759}"/>
              </a:ext>
            </a:extLst>
          </p:cNvPr>
          <p:cNvSpPr>
            <a:spLocks noGrp="1"/>
          </p:cNvSpPr>
          <p:nvPr>
            <p:ph idx="1"/>
          </p:nvPr>
        </p:nvSpPr>
        <p:spPr/>
        <p:txBody>
          <a:bodyPr/>
          <a:lstStyle/>
          <a:p>
            <a:r>
              <a:rPr lang="en-US" dirty="0"/>
              <a:t>Now, generally, analyzing the error is a little more difficult:</a:t>
            </a:r>
          </a:p>
          <a:p>
            <a:endParaRPr lang="en-US" dirty="0"/>
          </a:p>
          <a:p>
            <a:endParaRPr lang="en-US" dirty="0"/>
          </a:p>
          <a:p>
            <a:pPr marL="0" indent="0">
              <a:buNone/>
            </a:pPr>
            <a:r>
              <a:rPr lang="en-US" dirty="0"/>
              <a:t>       as while we have a weighted average,</a:t>
            </a:r>
            <a:br>
              <a:rPr lang="en-US" dirty="0"/>
            </a:br>
            <a:r>
              <a:rPr lang="en-US" dirty="0"/>
              <a:t>	it is no longer a convex combination</a:t>
            </a:r>
          </a:p>
          <a:p>
            <a:endParaRPr lang="en-US" dirty="0"/>
          </a:p>
          <a:p>
            <a:r>
              <a:rPr lang="en-US" dirty="0"/>
              <a:t>We can, however, make the following statement:</a:t>
            </a:r>
          </a:p>
        </p:txBody>
      </p:sp>
      <p:sp>
        <p:nvSpPr>
          <p:cNvPr id="4" name="Footer Placeholder 3">
            <a:extLst>
              <a:ext uri="{FF2B5EF4-FFF2-40B4-BE49-F238E27FC236}">
                <a16:creationId xmlns:a16="http://schemas.microsoft.com/office/drawing/2014/main" id="{452DE31F-5672-477C-A50D-8173825C6531}"/>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72392045-DF5D-453C-89EF-1133B7F46997}"/>
              </a:ext>
            </a:extLst>
          </p:cNvPr>
          <p:cNvSpPr>
            <a:spLocks noGrp="1"/>
          </p:cNvSpPr>
          <p:nvPr>
            <p:ph type="sldNum" sz="quarter" idx="12"/>
          </p:nvPr>
        </p:nvSpPr>
        <p:spPr/>
        <p:txBody>
          <a:bodyPr/>
          <a:lstStyle/>
          <a:p>
            <a:fld id="{42EF6DC8-DA9C-4533-8A40-BB00A2545AF8}" type="slidenum">
              <a:rPr lang="en-CA" smtClean="0"/>
              <a:pPr/>
              <a:t>25</a:t>
            </a:fld>
            <a:endParaRPr lang="en-CA"/>
          </a:p>
        </p:txBody>
      </p:sp>
      <p:graphicFrame>
        <p:nvGraphicFramePr>
          <p:cNvPr id="6" name="Object 5">
            <a:extLst>
              <a:ext uri="{FF2B5EF4-FFF2-40B4-BE49-F238E27FC236}">
                <a16:creationId xmlns:a16="http://schemas.microsoft.com/office/drawing/2014/main" id="{BC4C5BD4-99E5-4D3F-B310-75A9145D754C}"/>
              </a:ext>
            </a:extLst>
          </p:cNvPr>
          <p:cNvGraphicFramePr>
            <a:graphicFrameLocks noChangeAspect="1"/>
          </p:cNvGraphicFramePr>
          <p:nvPr>
            <p:extLst>
              <p:ext uri="{D42A27DB-BD31-4B8C-83A1-F6EECF244321}">
                <p14:modId xmlns:p14="http://schemas.microsoft.com/office/powerpoint/2010/main" val="2149339243"/>
              </p:ext>
            </p:extLst>
          </p:nvPr>
        </p:nvGraphicFramePr>
        <p:xfrm>
          <a:off x="2136775" y="2082800"/>
          <a:ext cx="4872038" cy="695325"/>
        </p:xfrm>
        <a:graphic>
          <a:graphicData uri="http://schemas.openxmlformats.org/presentationml/2006/ole">
            <mc:AlternateContent xmlns:mc="http://schemas.openxmlformats.org/markup-compatibility/2006">
              <mc:Choice xmlns:v="urn:schemas-microsoft-com:vml" Requires="v">
                <p:oleObj name="Equation" r:id="rId3" imgW="2743200" imgH="393480" progId="Equation.DSMT4">
                  <p:embed/>
                </p:oleObj>
              </mc:Choice>
              <mc:Fallback>
                <p:oleObj name="Equation" r:id="rId3" imgW="2743200" imgH="393480" progId="Equation.DSMT4">
                  <p:embed/>
                  <p:pic>
                    <p:nvPicPr>
                      <p:cNvPr id="6" name="Object 5">
                        <a:extLst>
                          <a:ext uri="{FF2B5EF4-FFF2-40B4-BE49-F238E27FC236}">
                            <a16:creationId xmlns:a16="http://schemas.microsoft.com/office/drawing/2014/main" id="{BC4C5BD4-99E5-4D3F-B310-75A9145D754C}"/>
                          </a:ext>
                        </a:extLst>
                      </p:cNvPr>
                      <p:cNvPicPr/>
                      <p:nvPr/>
                    </p:nvPicPr>
                    <p:blipFill>
                      <a:blip r:embed="rId4"/>
                      <a:stretch>
                        <a:fillRect/>
                      </a:stretch>
                    </p:blipFill>
                    <p:spPr>
                      <a:xfrm>
                        <a:off x="2136775" y="2082800"/>
                        <a:ext cx="4872038" cy="6953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B28D777-F42A-4299-94BE-61AA37FAFFD2}"/>
              </a:ext>
            </a:extLst>
          </p:cNvPr>
          <p:cNvGraphicFramePr>
            <a:graphicFrameLocks noChangeAspect="1"/>
          </p:cNvGraphicFramePr>
          <p:nvPr>
            <p:extLst>
              <p:ext uri="{D42A27DB-BD31-4B8C-83A1-F6EECF244321}">
                <p14:modId xmlns:p14="http://schemas.microsoft.com/office/powerpoint/2010/main" val="137268141"/>
              </p:ext>
            </p:extLst>
          </p:nvPr>
        </p:nvGraphicFramePr>
        <p:xfrm>
          <a:off x="1566863" y="4486275"/>
          <a:ext cx="5862637" cy="695325"/>
        </p:xfrm>
        <a:graphic>
          <a:graphicData uri="http://schemas.openxmlformats.org/presentationml/2006/ole">
            <mc:AlternateContent xmlns:mc="http://schemas.openxmlformats.org/markup-compatibility/2006">
              <mc:Choice xmlns:v="urn:schemas-microsoft-com:vml" Requires="v">
                <p:oleObj name="Equation" r:id="rId5" imgW="3301920" imgH="393480" progId="Equation.DSMT4">
                  <p:embed/>
                </p:oleObj>
              </mc:Choice>
              <mc:Fallback>
                <p:oleObj name="Equation" r:id="rId5" imgW="3301920" imgH="393480" progId="Equation.DSMT4">
                  <p:embed/>
                  <p:pic>
                    <p:nvPicPr>
                      <p:cNvPr id="9" name="Object 8">
                        <a:extLst>
                          <a:ext uri="{FF2B5EF4-FFF2-40B4-BE49-F238E27FC236}">
                            <a16:creationId xmlns:a16="http://schemas.microsoft.com/office/drawing/2014/main" id="{5B28D777-F42A-4299-94BE-61AA37FAFFD2}"/>
                          </a:ext>
                        </a:extLst>
                      </p:cNvPr>
                      <p:cNvPicPr/>
                      <p:nvPr/>
                    </p:nvPicPr>
                    <p:blipFill>
                      <a:blip r:embed="rId6"/>
                      <a:stretch>
                        <a:fillRect/>
                      </a:stretch>
                    </p:blipFill>
                    <p:spPr>
                      <a:xfrm>
                        <a:off x="1566863" y="4486275"/>
                        <a:ext cx="5862637" cy="6953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65616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we isolate </a:t>
            </a:r>
            <a:r>
              <a:rPr lang="en-US"/>
              <a:t>the derivative </a:t>
            </a:r>
            <a:r>
              <a:rPr lang="en-US" dirty="0"/>
              <a:t>to get:</a:t>
            </a:r>
          </a:p>
          <a:p>
            <a:endParaRPr lang="en-US" dirty="0"/>
          </a:p>
          <a:p>
            <a:endParaRPr lang="en-US" dirty="0"/>
          </a:p>
          <a:p>
            <a:endParaRPr lang="en-US" dirty="0"/>
          </a:p>
          <a:p>
            <a:endParaRPr lang="en-US" dirty="0"/>
          </a:p>
          <a:p>
            <a:pPr lvl="1"/>
            <a:r>
              <a:rPr lang="en-US" dirty="0"/>
              <a:t>This formula is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a:t>
            </a:r>
            <a:endParaRPr lang="en-US"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26</a:t>
            </a:fld>
            <a:endParaRPr lang="en-CA"/>
          </a:p>
        </p:txBody>
      </p:sp>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1445820034"/>
              </p:ext>
            </p:extLst>
          </p:nvPr>
        </p:nvGraphicFramePr>
        <p:xfrm>
          <a:off x="117475" y="2122488"/>
          <a:ext cx="7593013" cy="695325"/>
        </p:xfrm>
        <a:graphic>
          <a:graphicData uri="http://schemas.openxmlformats.org/presentationml/2006/ole">
            <mc:AlternateContent xmlns:mc="http://schemas.openxmlformats.org/markup-compatibility/2006">
              <mc:Choice xmlns:v="urn:schemas-microsoft-com:vml" Requires="v">
                <p:oleObj name="Equation" r:id="rId3" imgW="4279680" imgH="393480" progId="Equation.DSMT4">
                  <p:embed/>
                </p:oleObj>
              </mc:Choice>
              <mc:Fallback>
                <p:oleObj name="Equation" r:id="rId3" imgW="4279680" imgH="39348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4"/>
                      <a:stretch>
                        <a:fillRect/>
                      </a:stretch>
                    </p:blipFill>
                    <p:spPr>
                      <a:xfrm>
                        <a:off x="117475" y="2122488"/>
                        <a:ext cx="7593013" cy="6953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84C9807-0C56-403A-ADCE-2B8EDF5E52B2}"/>
              </a:ext>
            </a:extLst>
          </p:cNvPr>
          <p:cNvGraphicFramePr>
            <a:graphicFrameLocks noChangeAspect="1"/>
          </p:cNvGraphicFramePr>
          <p:nvPr>
            <p:extLst>
              <p:ext uri="{D42A27DB-BD31-4B8C-83A1-F6EECF244321}">
                <p14:modId xmlns:p14="http://schemas.microsoft.com/office/powerpoint/2010/main" val="765178882"/>
              </p:ext>
            </p:extLst>
          </p:nvPr>
        </p:nvGraphicFramePr>
        <p:xfrm>
          <a:off x="1939925" y="2817813"/>
          <a:ext cx="7005638" cy="739775"/>
        </p:xfrm>
        <a:graphic>
          <a:graphicData uri="http://schemas.openxmlformats.org/presentationml/2006/ole">
            <mc:AlternateContent xmlns:mc="http://schemas.openxmlformats.org/markup-compatibility/2006">
              <mc:Choice xmlns:v="urn:schemas-microsoft-com:vml" Requires="v">
                <p:oleObj name="Equation" r:id="rId5" imgW="3949560" imgH="419040" progId="Equation.DSMT4">
                  <p:embed/>
                </p:oleObj>
              </mc:Choice>
              <mc:Fallback>
                <p:oleObj name="Equation" r:id="rId5" imgW="3949560" imgH="419040" progId="Equation.DSMT4">
                  <p:embed/>
                  <p:pic>
                    <p:nvPicPr>
                      <p:cNvPr id="14" name="Object 13">
                        <a:extLst>
                          <a:ext uri="{FF2B5EF4-FFF2-40B4-BE49-F238E27FC236}">
                            <a16:creationId xmlns:a16="http://schemas.microsoft.com/office/drawing/2014/main" id="{184C9807-0C56-403A-ADCE-2B8EDF5E52B2}"/>
                          </a:ext>
                        </a:extLst>
                      </p:cNvPr>
                      <p:cNvPicPr/>
                      <p:nvPr/>
                    </p:nvPicPr>
                    <p:blipFill>
                      <a:blip r:embed="rId6"/>
                      <a:stretch>
                        <a:fillRect/>
                      </a:stretch>
                    </p:blipFill>
                    <p:spPr>
                      <a:xfrm>
                        <a:off x="1939925" y="2817813"/>
                        <a:ext cx="7005638" cy="739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979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Suppose we want to approximate the derivative of </a:t>
            </a:r>
            <a:r>
              <a:rPr lang="en-US" dirty="0">
                <a:latin typeface="Times New Roman" panose="02020603050405020304" pitchFamily="18" charset="0"/>
              </a:rPr>
              <a:t>sin(</a:t>
            </a:r>
            <a:r>
              <a:rPr lang="en-US" i="1" dirty="0">
                <a:latin typeface="Times New Roman" panose="02020603050405020304" pitchFamily="18" charset="0"/>
              </a:rPr>
              <a:t>x</a:t>
            </a:r>
            <a:r>
              <a:rPr lang="en-US" dirty="0">
                <a:latin typeface="Times New Roman" panose="02020603050405020304" pitchFamily="18" charset="0"/>
              </a:rPr>
              <a:t>)</a:t>
            </a:r>
            <a:r>
              <a:rPr lang="en-US" dirty="0"/>
              <a:t> at </a:t>
            </a:r>
            <a:r>
              <a:rPr lang="en-US" i="1" dirty="0">
                <a:latin typeface="Times New Roman" panose="02020603050405020304" pitchFamily="18" charset="0"/>
              </a:rPr>
              <a:t>x</a:t>
            </a:r>
            <a:r>
              <a:rPr lang="en-US" dirty="0">
                <a:latin typeface="Times New Roman" panose="02020603050405020304" pitchFamily="18" charset="0"/>
              </a:rPr>
              <a:t> = 1</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27</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358454" y="2666050"/>
            <a:ext cx="7956960"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0.5                     0.6067108000068773   –0.06641             –0.04503</a:t>
            </a:r>
          </a:p>
          <a:p>
            <a:r>
              <a:rPr lang="en-US" dirty="0">
                <a:solidFill>
                  <a:schemeClr val="bg1"/>
                </a:solidFill>
                <a:latin typeface="Times New Roman" panose="02020603050405020304" pitchFamily="18" charset="0"/>
                <a:cs typeface="Times New Roman" panose="02020603050405020304" pitchFamily="18" charset="0"/>
              </a:rPr>
              <a:t>    2   0.25                   0.5545669058691116   –0.01426             –0.01126</a:t>
            </a:r>
          </a:p>
          <a:p>
            <a:r>
              <a:rPr lang="en-US" dirty="0">
                <a:solidFill>
                  <a:schemeClr val="bg1"/>
                </a:solidFill>
                <a:latin typeface="Times New Roman" panose="02020603050405020304" pitchFamily="18" charset="0"/>
                <a:cs typeface="Times New Roman" panose="02020603050405020304" pitchFamily="18" charset="0"/>
              </a:rPr>
              <a:t>    3   0.125                 0.5435108220116605   –0.003209           –0.002814</a:t>
            </a:r>
          </a:p>
          <a:p>
            <a:r>
              <a:rPr lang="en-US" dirty="0">
                <a:solidFill>
                  <a:schemeClr val="bg1"/>
                </a:solidFill>
                <a:latin typeface="Times New Roman" panose="02020603050405020304" pitchFamily="18" charset="0"/>
                <a:cs typeface="Times New Roman" panose="02020603050405020304" pitchFamily="18" charset="0"/>
              </a:rPr>
              <a:t>    4   0.0625               0.5410561889355545   –0.0007539         –0.0007035</a:t>
            </a:r>
          </a:p>
          <a:p>
            <a:r>
              <a:rPr lang="en-US" dirty="0">
                <a:solidFill>
                  <a:schemeClr val="bg1"/>
                </a:solidFill>
                <a:latin typeface="Times New Roman" panose="02020603050405020304" pitchFamily="18" charset="0"/>
                <a:cs typeface="Times New Roman" panose="02020603050405020304" pitchFamily="18" charset="0"/>
              </a:rPr>
              <a:t>    5   0.03125             0.5404845442853681   –0.0001822         –0.0001759</a:t>
            </a:r>
          </a:p>
          <a:p>
            <a:r>
              <a:rPr lang="en-US" dirty="0">
                <a:solidFill>
                  <a:schemeClr val="bg1"/>
                </a:solidFill>
                <a:latin typeface="Times New Roman" panose="02020603050405020304" pitchFamily="18" charset="0"/>
                <a:cs typeface="Times New Roman" panose="02020603050405020304" pitchFamily="18" charset="0"/>
              </a:rPr>
              <a:t>    6   0.015625           0.5403470744818577   –0.00004477       –0.00004397</a:t>
            </a:r>
          </a:p>
          <a:p>
            <a:r>
              <a:rPr lang="en-US" dirty="0">
                <a:solidFill>
                  <a:schemeClr val="bg1"/>
                </a:solidFill>
                <a:latin typeface="Times New Roman" panose="02020603050405020304" pitchFamily="18" charset="0"/>
                <a:cs typeface="Times New Roman" panose="02020603050405020304" pitchFamily="18" charset="0"/>
              </a:rPr>
              <a:t>    7   0.0078125         0.5403133984220077   –0.00001109       –0.00001099</a:t>
            </a:r>
          </a:p>
          <a:p>
            <a:r>
              <a:rPr lang="en-US" dirty="0">
                <a:solidFill>
                  <a:schemeClr val="bg1"/>
                </a:solidFill>
                <a:latin typeface="Times New Roman" panose="02020603050405020304" pitchFamily="18" charset="0"/>
                <a:cs typeface="Times New Roman" panose="02020603050405020304" pitchFamily="18" charset="0"/>
              </a:rPr>
              <a:t>    8   0.00390625       0.5403050665119196   –0.000002761     –0.000002748</a:t>
            </a:r>
          </a:p>
          <a:p>
            <a:r>
              <a:rPr lang="en-US" dirty="0">
                <a:solidFill>
                  <a:schemeClr val="bg1"/>
                </a:solidFill>
                <a:latin typeface="Times New Roman" panose="02020603050405020304" pitchFamily="18" charset="0"/>
                <a:cs typeface="Times New Roman" panose="02020603050405020304" pitchFamily="18" charset="0"/>
              </a:rPr>
              <a:t>    9   0.001953125     0.5403029944644402   –0.0000006886   –0.0000006870</a:t>
            </a:r>
          </a:p>
          <a:p>
            <a:r>
              <a:rPr lang="en-US" dirty="0">
                <a:solidFill>
                  <a:schemeClr val="bg1"/>
                </a:solidFill>
                <a:latin typeface="Times New Roman" panose="02020603050405020304" pitchFamily="18" charset="0"/>
                <a:cs typeface="Times New Roman" panose="02020603050405020304" pitchFamily="18" charset="0"/>
              </a:rPr>
              <a:t>  10   0.0009765625   0.5403024778212853   –0.0000001720   –0.0000001718</a:t>
            </a:r>
          </a:p>
        </p:txBody>
      </p:sp>
      <p:sp>
        <p:nvSpPr>
          <p:cNvPr id="14" name="TextBox 13">
            <a:extLst>
              <a:ext uri="{FF2B5EF4-FFF2-40B4-BE49-F238E27FC236}">
                <a16:creationId xmlns:a16="http://schemas.microsoft.com/office/drawing/2014/main" id="{BEE9259A-9366-4D11-B964-72FB6F16D1B6}"/>
              </a:ext>
            </a:extLst>
          </p:cNvPr>
          <p:cNvSpPr txBox="1"/>
          <p:nvPr/>
        </p:nvSpPr>
        <p:spPr>
          <a:xfrm>
            <a:off x="574647"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1122030"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558640"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645749"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7971465"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0.2148</a:t>
            </a:r>
          </a:p>
          <a:p>
            <a:r>
              <a:rPr lang="en-US" dirty="0">
                <a:solidFill>
                  <a:schemeClr val="bg1"/>
                </a:solidFill>
                <a:latin typeface="Times New Roman" panose="02020603050405020304" pitchFamily="18" charset="0"/>
                <a:cs typeface="Times New Roman" panose="02020603050405020304" pitchFamily="18" charset="0"/>
              </a:rPr>
              <a:t>0.2249</a:t>
            </a:r>
          </a:p>
          <a:p>
            <a:r>
              <a:rPr lang="en-US" dirty="0">
                <a:solidFill>
                  <a:schemeClr val="bg1"/>
                </a:solidFill>
                <a:latin typeface="Times New Roman" panose="02020603050405020304" pitchFamily="18" charset="0"/>
                <a:cs typeface="Times New Roman" panose="02020603050405020304" pitchFamily="18" charset="0"/>
              </a:rPr>
              <a:t>0.2350</a:t>
            </a:r>
          </a:p>
          <a:p>
            <a:r>
              <a:rPr lang="en-US" dirty="0">
                <a:solidFill>
                  <a:schemeClr val="bg1"/>
                </a:solidFill>
                <a:latin typeface="Times New Roman" panose="02020603050405020304" pitchFamily="18" charset="0"/>
                <a:cs typeface="Times New Roman" panose="02020603050405020304" pitchFamily="18" charset="0"/>
              </a:rPr>
              <a:t>0.2417</a:t>
            </a:r>
          </a:p>
          <a:p>
            <a:r>
              <a:rPr lang="en-US" dirty="0">
                <a:solidFill>
                  <a:schemeClr val="bg1"/>
                </a:solidFill>
                <a:latin typeface="Times New Roman" panose="02020603050405020304" pitchFamily="18" charset="0"/>
                <a:cs typeface="Times New Roman" panose="02020603050405020304" pitchFamily="18" charset="0"/>
              </a:rPr>
              <a:t>0.2457</a:t>
            </a:r>
          </a:p>
          <a:p>
            <a:r>
              <a:rPr lang="en-US" dirty="0">
                <a:solidFill>
                  <a:schemeClr val="bg1"/>
                </a:solidFill>
                <a:latin typeface="Times New Roman" panose="02020603050405020304" pitchFamily="18" charset="0"/>
                <a:cs typeface="Times New Roman" panose="02020603050405020304" pitchFamily="18" charset="0"/>
              </a:rPr>
              <a:t>0.2478</a:t>
            </a:r>
          </a:p>
          <a:p>
            <a:r>
              <a:rPr lang="en-US" dirty="0">
                <a:solidFill>
                  <a:schemeClr val="bg1"/>
                </a:solidFill>
                <a:latin typeface="Times New Roman" panose="02020603050405020304" pitchFamily="18" charset="0"/>
                <a:cs typeface="Times New Roman" panose="02020603050405020304" pitchFamily="18" charset="0"/>
              </a:rPr>
              <a:t>0.2489</a:t>
            </a:r>
          </a:p>
          <a:p>
            <a:r>
              <a:rPr lang="en-US" dirty="0">
                <a:solidFill>
                  <a:schemeClr val="bg1"/>
                </a:solidFill>
                <a:latin typeface="Times New Roman" panose="02020603050405020304" pitchFamily="18" charset="0"/>
                <a:cs typeface="Times New Roman" panose="02020603050405020304" pitchFamily="18" charset="0"/>
              </a:rPr>
              <a:t>0.2494</a:t>
            </a:r>
          </a:p>
          <a:p>
            <a:r>
              <a:rPr lang="en-US" dirty="0">
                <a:solidFill>
                  <a:schemeClr val="bg1"/>
                </a:solidFill>
                <a:latin typeface="Times New Roman" panose="02020603050405020304" pitchFamily="18" charset="0"/>
                <a:cs typeface="Times New Roman" panose="02020603050405020304" pitchFamily="18" charset="0"/>
              </a:rPr>
              <a:t>0.2497</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371862119"/>
              </p:ext>
            </p:extLst>
          </p:nvPr>
        </p:nvGraphicFramePr>
        <p:xfrm>
          <a:off x="6137275" y="1992313"/>
          <a:ext cx="1365250" cy="725487"/>
        </p:xfrm>
        <a:graphic>
          <a:graphicData uri="http://schemas.openxmlformats.org/presentationml/2006/ole">
            <mc:AlternateContent xmlns:mc="http://schemas.openxmlformats.org/markup-compatibility/2006">
              <mc:Choice xmlns:v="urn:schemas-microsoft-com:vml" Requires="v">
                <p:oleObj name="Equation" r:id="rId3" imgW="672840" imgH="355320" progId="Equation.DSMT4">
                  <p:embed/>
                </p:oleObj>
              </mc:Choice>
              <mc:Fallback>
                <p:oleObj name="Equation" r:id="rId3" imgW="672840" imgH="3553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137275" y="1992313"/>
                        <a:ext cx="1365250" cy="7254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783571"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20" name="TextBox 19">
            <a:extLst>
              <a:ext uri="{FF2B5EF4-FFF2-40B4-BE49-F238E27FC236}">
                <a16:creationId xmlns:a16="http://schemas.microsoft.com/office/drawing/2014/main" id="{52D3AC50-8823-4F83-8F13-CD5707790D0C}"/>
              </a:ext>
            </a:extLst>
          </p:cNvPr>
          <p:cNvSpPr txBox="1"/>
          <p:nvPr/>
        </p:nvSpPr>
        <p:spPr>
          <a:xfrm>
            <a:off x="1545997" y="5511594"/>
            <a:ext cx="3000836"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cos(1) = 0.540302305868140</a:t>
            </a:r>
            <a:endParaRPr lang="en-US" dirty="0"/>
          </a:p>
        </p:txBody>
      </p:sp>
      <p:sp>
        <p:nvSpPr>
          <p:cNvPr id="25" name="Rectangle: Rounded Corners 24">
            <a:extLst>
              <a:ext uri="{FF2B5EF4-FFF2-40B4-BE49-F238E27FC236}">
                <a16:creationId xmlns:a16="http://schemas.microsoft.com/office/drawing/2014/main" id="{A9558096-369C-495B-8B9B-8AB70A68C6EA}"/>
              </a:ext>
            </a:extLst>
          </p:cNvPr>
          <p:cNvSpPr/>
          <p:nvPr/>
        </p:nvSpPr>
        <p:spPr>
          <a:xfrm>
            <a:off x="2417601" y="5167618"/>
            <a:ext cx="971552"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42898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Let us compare these two formulas:</a:t>
            </a:r>
          </a:p>
          <a:p>
            <a:endParaRPr lang="en-US" dirty="0"/>
          </a:p>
          <a:p>
            <a:endParaRPr lang="en-US" dirty="0"/>
          </a:p>
          <a:p>
            <a:endParaRPr lang="en-US" dirty="0"/>
          </a:p>
          <a:p>
            <a:endParaRPr lang="en-US" dirty="0"/>
          </a:p>
          <a:p>
            <a:endParaRPr lang="en-US" dirty="0"/>
          </a:p>
          <a:p>
            <a:pPr lvl="1"/>
            <a:r>
              <a:rPr lang="en-US" dirty="0"/>
              <a:t>The centered divided difference formula has half the errors</a:t>
            </a:r>
          </a:p>
          <a:p>
            <a:pPr lvl="2"/>
            <a:r>
              <a:rPr lang="en-US" dirty="0"/>
              <a:t>It uses information </a:t>
            </a:r>
            <a:r>
              <a:rPr lang="en-US" i="1" dirty="0"/>
              <a:t>closer</a:t>
            </a:r>
            <a:r>
              <a:rPr lang="en-US" dirty="0"/>
              <a:t> to the point at which we’re estimating</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28</a:t>
            </a:fld>
            <a:endParaRPr lang="en-CA"/>
          </a:p>
        </p:txBody>
      </p:sp>
      <p:graphicFrame>
        <p:nvGraphicFramePr>
          <p:cNvPr id="39" name="Object 38">
            <a:extLst>
              <a:ext uri="{FF2B5EF4-FFF2-40B4-BE49-F238E27FC236}">
                <a16:creationId xmlns:a16="http://schemas.microsoft.com/office/drawing/2014/main" id="{B8502FAC-8EC1-4CD6-857B-1CE104788F8D}"/>
              </a:ext>
            </a:extLst>
          </p:cNvPr>
          <p:cNvGraphicFramePr>
            <a:graphicFrameLocks noChangeAspect="1"/>
          </p:cNvGraphicFramePr>
          <p:nvPr>
            <p:extLst>
              <p:ext uri="{D42A27DB-BD31-4B8C-83A1-F6EECF244321}">
                <p14:modId xmlns:p14="http://schemas.microsoft.com/office/powerpoint/2010/main" val="4006266103"/>
              </p:ext>
            </p:extLst>
          </p:nvPr>
        </p:nvGraphicFramePr>
        <p:xfrm>
          <a:off x="1520825" y="3030538"/>
          <a:ext cx="7005638" cy="739775"/>
        </p:xfrm>
        <a:graphic>
          <a:graphicData uri="http://schemas.openxmlformats.org/presentationml/2006/ole">
            <mc:AlternateContent xmlns:mc="http://schemas.openxmlformats.org/markup-compatibility/2006">
              <mc:Choice xmlns:v="urn:schemas-microsoft-com:vml" Requires="v">
                <p:oleObj name="Equation" r:id="rId3" imgW="3949560" imgH="419040" progId="Equation.DSMT4">
                  <p:embed/>
                </p:oleObj>
              </mc:Choice>
              <mc:Fallback>
                <p:oleObj name="Equation" r:id="rId3" imgW="3949560" imgH="419040" progId="Equation.DSMT4">
                  <p:embed/>
                  <p:pic>
                    <p:nvPicPr>
                      <p:cNvPr id="39" name="Object 38">
                        <a:extLst>
                          <a:ext uri="{FF2B5EF4-FFF2-40B4-BE49-F238E27FC236}">
                            <a16:creationId xmlns:a16="http://schemas.microsoft.com/office/drawing/2014/main" id="{B8502FAC-8EC1-4CD6-857B-1CE104788F8D}"/>
                          </a:ext>
                        </a:extLst>
                      </p:cNvPr>
                      <p:cNvPicPr/>
                      <p:nvPr/>
                    </p:nvPicPr>
                    <p:blipFill>
                      <a:blip r:embed="rId4"/>
                      <a:stretch>
                        <a:fillRect/>
                      </a:stretch>
                    </p:blipFill>
                    <p:spPr>
                      <a:xfrm>
                        <a:off x="1520825" y="3030538"/>
                        <a:ext cx="7005638" cy="739775"/>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A7BE2344-9FBF-4C6D-A4FF-E94BBAB3B8DC}"/>
              </a:ext>
            </a:extLst>
          </p:cNvPr>
          <p:cNvGraphicFramePr>
            <a:graphicFrameLocks noChangeAspect="1"/>
          </p:cNvGraphicFramePr>
          <p:nvPr>
            <p:extLst>
              <p:ext uri="{D42A27DB-BD31-4B8C-83A1-F6EECF244321}">
                <p14:modId xmlns:p14="http://schemas.microsoft.com/office/powerpoint/2010/main" val="1076017683"/>
              </p:ext>
            </p:extLst>
          </p:nvPr>
        </p:nvGraphicFramePr>
        <p:xfrm>
          <a:off x="1431488" y="2179722"/>
          <a:ext cx="5137150" cy="739775"/>
        </p:xfrm>
        <a:graphic>
          <a:graphicData uri="http://schemas.openxmlformats.org/presentationml/2006/ole">
            <mc:AlternateContent xmlns:mc="http://schemas.openxmlformats.org/markup-compatibility/2006">
              <mc:Choice xmlns:v="urn:schemas-microsoft-com:vml" Requires="v">
                <p:oleObj name="Equation" r:id="rId5" imgW="2895480" imgH="419040" progId="Equation.DSMT4">
                  <p:embed/>
                </p:oleObj>
              </mc:Choice>
              <mc:Fallback>
                <p:oleObj name="Equation" r:id="rId5" imgW="2895480" imgH="419040" progId="Equation.DSMT4">
                  <p:embed/>
                  <p:pic>
                    <p:nvPicPr>
                      <p:cNvPr id="41" name="Object 40">
                        <a:extLst>
                          <a:ext uri="{FF2B5EF4-FFF2-40B4-BE49-F238E27FC236}">
                            <a16:creationId xmlns:a16="http://schemas.microsoft.com/office/drawing/2014/main" id="{A7BE2344-9FBF-4C6D-A4FF-E94BBAB3B8DC}"/>
                          </a:ext>
                        </a:extLst>
                      </p:cNvPr>
                      <p:cNvPicPr/>
                      <p:nvPr/>
                    </p:nvPicPr>
                    <p:blipFill>
                      <a:blip r:embed="rId6"/>
                      <a:stretch>
                        <a:fillRect/>
                      </a:stretch>
                    </p:blipFill>
                    <p:spPr>
                      <a:xfrm>
                        <a:off x="1431488" y="2179722"/>
                        <a:ext cx="5137150" cy="739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3651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Approximating the 2</a:t>
            </a:r>
            <a:r>
              <a:rPr lang="en-US" baseline="30000" dirty="0"/>
              <a:t>nd</a:t>
            </a:r>
            <a:r>
              <a:rPr lang="en-US" dirty="0"/>
              <a:t> derivative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will now approximate the second derivative using similar techniques:</a:t>
            </a:r>
          </a:p>
          <a:p>
            <a:pPr lvl="1"/>
            <a:r>
              <a:rPr lang="en-US" dirty="0"/>
              <a:t>Find interpolating quadratic polynomials</a:t>
            </a:r>
          </a:p>
          <a:p>
            <a:pPr lvl="1"/>
            <a:r>
              <a:rPr lang="en-US" dirty="0"/>
              <a:t>Differentiate twice</a:t>
            </a:r>
          </a:p>
          <a:p>
            <a:pPr lvl="1"/>
            <a:r>
              <a:rPr lang="en-US" dirty="0"/>
              <a:t>Evaluate at a point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29</a:t>
            </a:fld>
            <a:endParaRPr lang="en-CA"/>
          </a:p>
        </p:txBody>
      </p:sp>
    </p:spTree>
    <p:custDataLst>
      <p:tags r:id="rId1"/>
    </p:custDataLst>
    <p:extLst>
      <p:ext uri="{BB962C8B-B14F-4D97-AF65-F5344CB8AC3E}">
        <p14:creationId xmlns:p14="http://schemas.microsoft.com/office/powerpoint/2010/main" val="189411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the previous topic, we discussed estimating the value</a:t>
            </a:r>
            <a:br>
              <a:rPr lang="en-US" dirty="0"/>
            </a:br>
            <a:r>
              <a:rPr lang="en-US" dirty="0"/>
              <a:t>of a function by interpolating sampled points</a:t>
            </a:r>
          </a:p>
          <a:p>
            <a:r>
              <a:rPr lang="en-US" dirty="0"/>
              <a:t>We will now estimate the derivative and second derivative at the point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t> or </a:t>
            </a:r>
            <a:r>
              <a:rPr lang="en-US" i="1" dirty="0" err="1">
                <a:latin typeface="Times New Roman" panose="02020603050405020304" pitchFamily="18" charset="0"/>
              </a:rPr>
              <a:t>t</a:t>
            </a:r>
            <a:r>
              <a:rPr lang="en-US" i="1" baseline="-25000" dirty="0" err="1">
                <a:latin typeface="Times New Roman" panose="02020603050405020304" pitchFamily="18" charset="0"/>
              </a:rPr>
              <a:t>k</a:t>
            </a:r>
            <a:endParaRPr lang="en-US" dirty="0">
              <a:latin typeface="Times New Roman" panose="02020603050405020304" pitchFamily="18" charset="0"/>
            </a:endParaRPr>
          </a:p>
          <a:p>
            <a:pPr lvl="1"/>
            <a:r>
              <a:rPr lang="en-US" dirty="0"/>
              <a:t>In the first case, we have access to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etc.</a:t>
            </a:r>
          </a:p>
          <a:p>
            <a:pPr lvl="1"/>
            <a:r>
              <a:rPr lang="en-US" dirty="0"/>
              <a:t>In the second, we only have access to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a:t>
            </a:r>
            <a:r>
              <a:rPr lang="en-US" dirty="0"/>
              <a:t>, …</a:t>
            </a:r>
          </a:p>
          <a:p>
            <a:pPr lvl="1"/>
            <a:endParaRPr lang="en-US" dirty="0"/>
          </a:p>
          <a:p>
            <a:r>
              <a:rPr lang="en-US" dirty="0"/>
              <a:t>To compare methods, we will use a consistent step size </a:t>
            </a:r>
            <a:r>
              <a:rPr lang="en-US" i="1" dirty="0">
                <a:latin typeface="Times New Roman" panose="02020603050405020304" pitchFamily="18" charset="0"/>
              </a:rPr>
              <a:t>h</a:t>
            </a:r>
          </a:p>
          <a:p>
            <a:pPr lvl="1"/>
            <a:r>
              <a:rPr lang="en-US" dirty="0"/>
              <a:t>Thus,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endParaRPr lang="en-US" dirty="0">
              <a:latin typeface="Times New Roman" panose="02020603050405020304" pitchFamily="18" charset="0"/>
            </a:endParaRPr>
          </a:p>
          <a:p>
            <a:endParaRPr lang="en-US" dirty="0">
              <a:latin typeface="Times New Roman" panose="02020603050405020304" pitchFamily="18" charset="0"/>
            </a:endParaRPr>
          </a:p>
          <a:p>
            <a:endParaRPr lang="en-US" baseline="-25000" dirty="0"/>
          </a:p>
          <a:p>
            <a:pPr lvl="1"/>
            <a:endParaRPr lang="en-US" baseline="-25000" dirty="0"/>
          </a:p>
          <a:p>
            <a:pPr lvl="1"/>
            <a:endParaRPr lang="en-US" dirty="0"/>
          </a:p>
          <a:p>
            <a:endParaRPr lang="en-US" cap="small" dirty="0"/>
          </a:p>
        </p:txBody>
      </p:sp>
      <p:sp>
        <p:nvSpPr>
          <p:cNvPr id="4" name="Footer Placeholder 3"/>
          <p:cNvSpPr>
            <a:spLocks noGrp="1"/>
          </p:cNvSpPr>
          <p:nvPr>
            <p:ph type="ftr" sz="quarter" idx="11"/>
          </p:nvPr>
        </p:nvSpPr>
        <p:spPr/>
        <p:txBody>
          <a:bodyPr/>
          <a:lstStyle/>
          <a:p>
            <a:r>
              <a:rPr lang="en-US"/>
              <a:t>Approximating derivatives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29877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Recall how we found the interpolating cubic</a:t>
            </a:r>
            <a:endParaRPr lang="en-US" i="1" baseline="-25000" dirty="0">
              <a:latin typeface="Times New Roman" panose="02020603050405020304" pitchFamily="18" charset="0"/>
            </a:endParaRPr>
          </a:p>
          <a:p>
            <a:pPr lvl="1"/>
            <a:endParaRPr lang="en-US" sz="1600" dirty="0">
              <a:latin typeface="Times New Roman" panose="02020603050405020304" pitchFamily="18" charset="0"/>
            </a:endParaRPr>
          </a:p>
          <a:p>
            <a:pPr lvl="1"/>
            <a:endParaRPr lang="en-US" sz="1600" dirty="0"/>
          </a:p>
          <a:p>
            <a:pPr lvl="1"/>
            <a:r>
              <a:rPr lang="en-US" dirty="0"/>
              <a:t>Differentiating this twice with respect to</a:t>
            </a:r>
            <a:r>
              <a:rPr lang="en-US" dirty="0">
                <a:latin typeface="Times New Roman" panose="02020603050405020304" pitchFamily="18" charset="0"/>
              </a:rPr>
              <a:t> </a:t>
            </a:r>
            <a:r>
              <a:rPr lang="en-US" i="1" dirty="0">
                <a:latin typeface="Times New Roman" panose="02020603050405020304" pitchFamily="18" charset="0"/>
              </a:rPr>
              <a:t>x</a:t>
            </a:r>
            <a:r>
              <a:rPr lang="en-US" dirty="0"/>
              <a:t>, we get</a:t>
            </a:r>
          </a:p>
          <a:p>
            <a:endParaRPr lang="en-US" sz="1600" dirty="0"/>
          </a:p>
          <a:p>
            <a:endParaRPr lang="en-US" sz="1600" dirty="0"/>
          </a:p>
          <a:p>
            <a:pPr lvl="2"/>
            <a:r>
              <a:rPr lang="en-US" dirty="0"/>
              <a:t>You will note this is already a constant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30</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2" name="Object 31">
            <a:extLst>
              <a:ext uri="{FF2B5EF4-FFF2-40B4-BE49-F238E27FC236}">
                <a16:creationId xmlns:a16="http://schemas.microsoft.com/office/drawing/2014/main" id="{B0891421-32A7-4BE1-A54B-CB14B63F6B9C}"/>
              </a:ext>
            </a:extLst>
          </p:cNvPr>
          <p:cNvGraphicFramePr>
            <a:graphicFrameLocks noChangeAspect="1"/>
          </p:cNvGraphicFramePr>
          <p:nvPr/>
        </p:nvGraphicFramePr>
        <p:xfrm>
          <a:off x="1787934" y="1934947"/>
          <a:ext cx="6013450" cy="676275"/>
        </p:xfrm>
        <a:graphic>
          <a:graphicData uri="http://schemas.openxmlformats.org/presentationml/2006/ole">
            <mc:AlternateContent xmlns:mc="http://schemas.openxmlformats.org/markup-compatibility/2006">
              <mc:Choice xmlns:v="urn:schemas-microsoft-com:vml" Requires="v">
                <p:oleObj name="Equation" r:id="rId3" imgW="3733560" imgH="419040" progId="Equation.DSMT4">
                  <p:embed/>
                </p:oleObj>
              </mc:Choice>
              <mc:Fallback>
                <p:oleObj name="Equation" r:id="rId3" imgW="3733560" imgH="419040" progId="Equation.DSMT4">
                  <p:embed/>
                  <p:pic>
                    <p:nvPicPr>
                      <p:cNvPr id="32" name="Object 31">
                        <a:extLst>
                          <a:ext uri="{FF2B5EF4-FFF2-40B4-BE49-F238E27FC236}">
                            <a16:creationId xmlns:a16="http://schemas.microsoft.com/office/drawing/2014/main" id="{B0891421-32A7-4BE1-A54B-CB14B63F6B9C}"/>
                          </a:ext>
                        </a:extLst>
                      </p:cNvPr>
                      <p:cNvPicPr/>
                      <p:nvPr/>
                    </p:nvPicPr>
                    <p:blipFill>
                      <a:blip r:embed="rId4"/>
                      <a:stretch>
                        <a:fillRect/>
                      </a:stretch>
                    </p:blipFill>
                    <p:spPr>
                      <a:xfrm>
                        <a:off x="1787934" y="1934947"/>
                        <a:ext cx="6013450" cy="676275"/>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D725F776-1B56-44FF-BAD6-36273170FFF9}"/>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61" name="TextBox 60">
            <a:extLst>
              <a:ext uri="{FF2B5EF4-FFF2-40B4-BE49-F238E27FC236}">
                <a16:creationId xmlns:a16="http://schemas.microsoft.com/office/drawing/2014/main" id="{9024E8B9-7858-4806-9299-BC88A7BDCA41}"/>
              </a:ext>
            </a:extLst>
          </p:cNvPr>
          <p:cNvSpPr txBox="1"/>
          <p:nvPr/>
        </p:nvSpPr>
        <p:spPr>
          <a:xfrm>
            <a:off x="3178747" y="6346145"/>
            <a:ext cx="5693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dirty="0">
              <a:solidFill>
                <a:schemeClr val="bg1"/>
              </a:solidFill>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EB30E89E-025C-4E70-8F6C-5C1AB8FB6BC9}"/>
              </a:ext>
            </a:extLst>
          </p:cNvPr>
          <p:cNvGraphicFramePr>
            <a:graphicFrameLocks noChangeAspect="1"/>
          </p:cNvGraphicFramePr>
          <p:nvPr>
            <p:extLst>
              <p:ext uri="{D42A27DB-BD31-4B8C-83A1-F6EECF244321}">
                <p14:modId xmlns:p14="http://schemas.microsoft.com/office/powerpoint/2010/main" val="2467062565"/>
              </p:ext>
            </p:extLst>
          </p:nvPr>
        </p:nvGraphicFramePr>
        <p:xfrm>
          <a:off x="3508375" y="2982913"/>
          <a:ext cx="2781300" cy="676275"/>
        </p:xfrm>
        <a:graphic>
          <a:graphicData uri="http://schemas.openxmlformats.org/presentationml/2006/ole">
            <mc:AlternateContent xmlns:mc="http://schemas.openxmlformats.org/markup-compatibility/2006">
              <mc:Choice xmlns:v="urn:schemas-microsoft-com:vml" Requires="v">
                <p:oleObj name="Equation" r:id="rId5" imgW="1726920" imgH="419040" progId="Equation.DSMT4">
                  <p:embed/>
                </p:oleObj>
              </mc:Choice>
              <mc:Fallback>
                <p:oleObj name="Equation" r:id="rId5" imgW="1726920" imgH="419040" progId="Equation.DSMT4">
                  <p:embed/>
                  <p:pic>
                    <p:nvPicPr>
                      <p:cNvPr id="34" name="Object 33">
                        <a:extLst>
                          <a:ext uri="{FF2B5EF4-FFF2-40B4-BE49-F238E27FC236}">
                            <a16:creationId xmlns:a16="http://schemas.microsoft.com/office/drawing/2014/main" id="{EB30E89E-025C-4E70-8F6C-5C1AB8FB6BC9}"/>
                          </a:ext>
                        </a:extLst>
                      </p:cNvPr>
                      <p:cNvPicPr/>
                      <p:nvPr/>
                    </p:nvPicPr>
                    <p:blipFill>
                      <a:blip r:embed="rId6"/>
                      <a:stretch>
                        <a:fillRect/>
                      </a:stretch>
                    </p:blipFill>
                    <p:spPr>
                      <a:xfrm>
                        <a:off x="3508375" y="2982913"/>
                        <a:ext cx="2781300" cy="676275"/>
                      </a:xfrm>
                      <a:prstGeom prst="rect">
                        <a:avLst/>
                      </a:prstGeom>
                    </p:spPr>
                  </p:pic>
                </p:oleObj>
              </mc:Fallback>
            </mc:AlternateContent>
          </a:graphicData>
        </a:graphic>
      </p:graphicFrame>
      <p:sp>
        <p:nvSpPr>
          <p:cNvPr id="47" name="Freeform: Shape 46">
            <a:extLst>
              <a:ext uri="{FF2B5EF4-FFF2-40B4-BE49-F238E27FC236}">
                <a16:creationId xmlns:a16="http://schemas.microsoft.com/office/drawing/2014/main" id="{BD4B8766-B2F8-47F4-B10E-E0115F04BA5F}"/>
              </a:ext>
            </a:extLst>
          </p:cNvPr>
          <p:cNvSpPr/>
          <p:nvPr/>
        </p:nvSpPr>
        <p:spPr>
          <a:xfrm rot="180000">
            <a:off x="3364054" y="4070511"/>
            <a:ext cx="4045264"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ustDataLst>
      <p:tags r:id="rId1"/>
    </p:custDataLst>
    <p:extLst>
      <p:ext uri="{BB962C8B-B14F-4D97-AF65-F5344CB8AC3E}">
        <p14:creationId xmlns:p14="http://schemas.microsoft.com/office/powerpoint/2010/main" val="282550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Now we have a formula for the second derivative:</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Note that this is also equal to</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Question: What is the error?</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31</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22908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59" name="Object 58">
            <a:extLst>
              <a:ext uri="{FF2B5EF4-FFF2-40B4-BE49-F238E27FC236}">
                <a16:creationId xmlns:a16="http://schemas.microsoft.com/office/drawing/2014/main" id="{42F5B6CF-4F4D-4CEB-BCCA-BBE9B9F64001}"/>
              </a:ext>
            </a:extLst>
          </p:cNvPr>
          <p:cNvGraphicFramePr>
            <a:graphicFrameLocks noChangeAspect="1"/>
          </p:cNvGraphicFramePr>
          <p:nvPr>
            <p:extLst>
              <p:ext uri="{D42A27DB-BD31-4B8C-83A1-F6EECF244321}">
                <p14:modId xmlns:p14="http://schemas.microsoft.com/office/powerpoint/2010/main" val="293966018"/>
              </p:ext>
            </p:extLst>
          </p:nvPr>
        </p:nvGraphicFramePr>
        <p:xfrm>
          <a:off x="3509963" y="2108200"/>
          <a:ext cx="2782887" cy="676275"/>
        </p:xfrm>
        <a:graphic>
          <a:graphicData uri="http://schemas.openxmlformats.org/presentationml/2006/ole">
            <mc:AlternateContent xmlns:mc="http://schemas.openxmlformats.org/markup-compatibility/2006">
              <mc:Choice xmlns:v="urn:schemas-microsoft-com:vml" Requires="v">
                <p:oleObj name="Equation" r:id="rId3" imgW="1726920" imgH="419040" progId="Equation.DSMT4">
                  <p:embed/>
                </p:oleObj>
              </mc:Choice>
              <mc:Fallback>
                <p:oleObj name="Equation" r:id="rId3" imgW="1726920" imgH="419040" progId="Equation.DSMT4">
                  <p:embed/>
                  <p:pic>
                    <p:nvPicPr>
                      <p:cNvPr id="59" name="Object 58">
                        <a:extLst>
                          <a:ext uri="{FF2B5EF4-FFF2-40B4-BE49-F238E27FC236}">
                            <a16:creationId xmlns:a16="http://schemas.microsoft.com/office/drawing/2014/main" id="{42F5B6CF-4F4D-4CEB-BCCA-BBE9B9F64001}"/>
                          </a:ext>
                        </a:extLst>
                      </p:cNvPr>
                      <p:cNvPicPr/>
                      <p:nvPr/>
                    </p:nvPicPr>
                    <p:blipFill>
                      <a:blip r:embed="rId4"/>
                      <a:stretch>
                        <a:fillRect/>
                      </a:stretch>
                    </p:blipFill>
                    <p:spPr>
                      <a:xfrm>
                        <a:off x="3509963" y="2108200"/>
                        <a:ext cx="2782887" cy="6762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3328573571"/>
              </p:ext>
            </p:extLst>
          </p:nvPr>
        </p:nvGraphicFramePr>
        <p:xfrm>
          <a:off x="3305175" y="3236913"/>
          <a:ext cx="3192463" cy="676275"/>
        </p:xfrm>
        <a:graphic>
          <a:graphicData uri="http://schemas.openxmlformats.org/presentationml/2006/ole">
            <mc:AlternateContent xmlns:mc="http://schemas.openxmlformats.org/markup-compatibility/2006">
              <mc:Choice xmlns:v="urn:schemas-microsoft-com:vml" Requires="v">
                <p:oleObj name="Equation" r:id="rId5" imgW="1981080" imgH="419040" progId="Equation.DSMT4">
                  <p:embed/>
                </p:oleObj>
              </mc:Choice>
              <mc:Fallback>
                <p:oleObj name="Equation" r:id="rId5" imgW="198108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6"/>
                      <a:stretch>
                        <a:fillRect/>
                      </a:stretch>
                    </p:blipFill>
                    <p:spPr>
                      <a:xfrm>
                        <a:off x="3305175" y="3236913"/>
                        <a:ext cx="3192463" cy="6762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13379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Once again, this is the formula with </a:t>
            </a:r>
            <a:r>
              <a:rPr lang="en-US" dirty="0">
                <a:latin typeface="Times New Roman" panose="02020603050405020304" pitchFamily="18" charset="0"/>
              </a:rPr>
              <a:t>+ </a:t>
            </a:r>
            <a:r>
              <a:rPr lang="en-US" i="1" dirty="0">
                <a:latin typeface="Times New Roman" panose="02020603050405020304" pitchFamily="18" charset="0"/>
              </a:rPr>
              <a:t>h</a:t>
            </a:r>
            <a:r>
              <a:rPr lang="en-US" dirty="0"/>
              <a:t> and </a:t>
            </a:r>
            <a:r>
              <a:rPr lang="en-US" dirty="0">
                <a:latin typeface="Times New Roman" panose="02020603050405020304" pitchFamily="18" charset="0"/>
              </a:rPr>
              <a:t>– </a:t>
            </a:r>
            <a:r>
              <a:rPr lang="en-US" i="1" dirty="0">
                <a:latin typeface="Times New Roman" panose="02020603050405020304" pitchFamily="18" charset="0"/>
              </a:rPr>
              <a:t>h</a:t>
            </a:r>
            <a:r>
              <a:rPr lang="en-US" dirty="0"/>
              <a:t>:</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Let’s write the two Taylor series:</a:t>
            </a: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32</a:t>
            </a:fld>
            <a:endParaRPr lang="en-CA"/>
          </a:p>
        </p:txBody>
      </p:sp>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2716880213"/>
              </p:ext>
            </p:extLst>
          </p:nvPr>
        </p:nvGraphicFramePr>
        <p:xfrm>
          <a:off x="3305175" y="2135188"/>
          <a:ext cx="3192463" cy="676275"/>
        </p:xfrm>
        <a:graphic>
          <a:graphicData uri="http://schemas.openxmlformats.org/presentationml/2006/ole">
            <mc:AlternateContent xmlns:mc="http://schemas.openxmlformats.org/markup-compatibility/2006">
              <mc:Choice xmlns:v="urn:schemas-microsoft-com:vml" Requires="v">
                <p:oleObj name="Equation" r:id="rId3" imgW="1981080" imgH="419040" progId="Equation.DSMT4">
                  <p:embed/>
                </p:oleObj>
              </mc:Choice>
              <mc:Fallback>
                <p:oleObj name="Equation" r:id="rId3" imgW="198108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4"/>
                      <a:stretch>
                        <a:fillRect/>
                      </a:stretch>
                    </p:blipFill>
                    <p:spPr>
                      <a:xfrm>
                        <a:off x="3305175" y="2135188"/>
                        <a:ext cx="3192463" cy="6762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E4C0F4C-FF47-4416-A97C-112547F354FA}"/>
              </a:ext>
            </a:extLst>
          </p:cNvPr>
          <p:cNvGraphicFramePr>
            <a:graphicFrameLocks noChangeAspect="1"/>
          </p:cNvGraphicFramePr>
          <p:nvPr>
            <p:extLst>
              <p:ext uri="{D42A27DB-BD31-4B8C-83A1-F6EECF244321}">
                <p14:modId xmlns:p14="http://schemas.microsoft.com/office/powerpoint/2010/main" val="2036921131"/>
              </p:ext>
            </p:extLst>
          </p:nvPr>
        </p:nvGraphicFramePr>
        <p:xfrm>
          <a:off x="311150" y="3125788"/>
          <a:ext cx="8404225" cy="695325"/>
        </p:xfrm>
        <a:graphic>
          <a:graphicData uri="http://schemas.openxmlformats.org/presentationml/2006/ole">
            <mc:AlternateContent xmlns:mc="http://schemas.openxmlformats.org/markup-compatibility/2006">
              <mc:Choice xmlns:v="urn:schemas-microsoft-com:vml" Requires="v">
                <p:oleObj name="Equation" r:id="rId5" imgW="4736880" imgH="393480" progId="Equation.DSMT4">
                  <p:embed/>
                </p:oleObj>
              </mc:Choice>
              <mc:Fallback>
                <p:oleObj name="Equation" r:id="rId5" imgW="4736880" imgH="393480" progId="Equation.DSMT4">
                  <p:embed/>
                  <p:pic>
                    <p:nvPicPr>
                      <p:cNvPr id="29" name="Object 28">
                        <a:extLst>
                          <a:ext uri="{FF2B5EF4-FFF2-40B4-BE49-F238E27FC236}">
                            <a16:creationId xmlns:a16="http://schemas.microsoft.com/office/drawing/2014/main" id="{DE4C0F4C-FF47-4416-A97C-112547F354FA}"/>
                          </a:ext>
                        </a:extLst>
                      </p:cNvPr>
                      <p:cNvPicPr/>
                      <p:nvPr/>
                    </p:nvPicPr>
                    <p:blipFill>
                      <a:blip r:embed="rId6"/>
                      <a:stretch>
                        <a:fillRect/>
                      </a:stretch>
                    </p:blipFill>
                    <p:spPr>
                      <a:xfrm>
                        <a:off x="311150" y="3125788"/>
                        <a:ext cx="8404225" cy="69532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5C97627-095D-4793-B0A5-57A3FCEC9341}"/>
              </a:ext>
            </a:extLst>
          </p:cNvPr>
          <p:cNvGraphicFramePr>
            <a:graphicFrameLocks noChangeAspect="1"/>
          </p:cNvGraphicFramePr>
          <p:nvPr>
            <p:extLst>
              <p:ext uri="{D42A27DB-BD31-4B8C-83A1-F6EECF244321}">
                <p14:modId xmlns:p14="http://schemas.microsoft.com/office/powerpoint/2010/main" val="257138098"/>
              </p:ext>
            </p:extLst>
          </p:nvPr>
        </p:nvGraphicFramePr>
        <p:xfrm>
          <a:off x="355600" y="3722688"/>
          <a:ext cx="8382000" cy="695325"/>
        </p:xfrm>
        <a:graphic>
          <a:graphicData uri="http://schemas.openxmlformats.org/presentationml/2006/ole">
            <mc:AlternateContent xmlns:mc="http://schemas.openxmlformats.org/markup-compatibility/2006">
              <mc:Choice xmlns:v="urn:schemas-microsoft-com:vml" Requires="v">
                <p:oleObj name="Equation" r:id="rId7" imgW="4724280" imgH="393480" progId="Equation.DSMT4">
                  <p:embed/>
                </p:oleObj>
              </mc:Choice>
              <mc:Fallback>
                <p:oleObj name="Equation" r:id="rId7" imgW="4724280" imgH="393480" progId="Equation.DSMT4">
                  <p:embed/>
                  <p:pic>
                    <p:nvPicPr>
                      <p:cNvPr id="31" name="Object 30">
                        <a:extLst>
                          <a:ext uri="{FF2B5EF4-FFF2-40B4-BE49-F238E27FC236}">
                            <a16:creationId xmlns:a16="http://schemas.microsoft.com/office/drawing/2014/main" id="{85C97627-095D-4793-B0A5-57A3FCEC9341}"/>
                          </a:ext>
                        </a:extLst>
                      </p:cNvPr>
                      <p:cNvPicPr/>
                      <p:nvPr/>
                    </p:nvPicPr>
                    <p:blipFill>
                      <a:blip r:embed="rId8"/>
                      <a:stretch>
                        <a:fillRect/>
                      </a:stretch>
                    </p:blipFill>
                    <p:spPr>
                      <a:xfrm>
                        <a:off x="355600" y="3722688"/>
                        <a:ext cx="8382000" cy="69532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1048527882"/>
              </p:ext>
            </p:extLst>
          </p:nvPr>
        </p:nvGraphicFramePr>
        <p:xfrm>
          <a:off x="203740" y="4389438"/>
          <a:ext cx="8491537" cy="693737"/>
        </p:xfrm>
        <a:graphic>
          <a:graphicData uri="http://schemas.openxmlformats.org/presentationml/2006/ole">
            <mc:AlternateContent xmlns:mc="http://schemas.openxmlformats.org/markup-compatibility/2006">
              <mc:Choice xmlns:v="urn:schemas-microsoft-com:vml" Requires="v">
                <p:oleObj name="Equation" r:id="rId9" imgW="4787640" imgH="393480" progId="Equation.DSMT4">
                  <p:embed/>
                </p:oleObj>
              </mc:Choice>
              <mc:Fallback>
                <p:oleObj name="Equation" r:id="rId9" imgW="4787640" imgH="39348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10"/>
                      <a:stretch>
                        <a:fillRect/>
                      </a:stretch>
                    </p:blipFill>
                    <p:spPr>
                      <a:xfrm>
                        <a:off x="203740" y="4389438"/>
                        <a:ext cx="8491537" cy="693737"/>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FAA5C3AB-E660-4E64-976C-560E68D51D08}"/>
              </a:ext>
            </a:extLst>
          </p:cNvPr>
          <p:cNvGraphicFramePr>
            <a:graphicFrameLocks noChangeAspect="1"/>
          </p:cNvGraphicFramePr>
          <p:nvPr>
            <p:extLst>
              <p:ext uri="{D42A27DB-BD31-4B8C-83A1-F6EECF244321}">
                <p14:modId xmlns:p14="http://schemas.microsoft.com/office/powerpoint/2010/main" val="3160796975"/>
              </p:ext>
            </p:extLst>
          </p:nvPr>
        </p:nvGraphicFramePr>
        <p:xfrm>
          <a:off x="2581275" y="5097583"/>
          <a:ext cx="6105525" cy="762000"/>
        </p:xfrm>
        <a:graphic>
          <a:graphicData uri="http://schemas.openxmlformats.org/presentationml/2006/ole">
            <mc:AlternateContent xmlns:mc="http://schemas.openxmlformats.org/markup-compatibility/2006">
              <mc:Choice xmlns:v="urn:schemas-microsoft-com:vml" Requires="v">
                <p:oleObj name="Equation" r:id="rId11" imgW="3441600" imgH="431640" progId="Equation.DSMT4">
                  <p:embed/>
                </p:oleObj>
              </mc:Choice>
              <mc:Fallback>
                <p:oleObj name="Equation" r:id="rId11" imgW="3441600" imgH="431640" progId="Equation.DSMT4">
                  <p:embed/>
                  <p:pic>
                    <p:nvPicPr>
                      <p:cNvPr id="51" name="Object 50">
                        <a:extLst>
                          <a:ext uri="{FF2B5EF4-FFF2-40B4-BE49-F238E27FC236}">
                            <a16:creationId xmlns:a16="http://schemas.microsoft.com/office/drawing/2014/main" id="{FAA5C3AB-E660-4E64-976C-560E68D51D08}"/>
                          </a:ext>
                        </a:extLst>
                      </p:cNvPr>
                      <p:cNvPicPr/>
                      <p:nvPr/>
                    </p:nvPicPr>
                    <p:blipFill>
                      <a:blip r:embed="rId12"/>
                      <a:stretch>
                        <a:fillRect/>
                      </a:stretch>
                    </p:blipFill>
                    <p:spPr>
                      <a:xfrm>
                        <a:off x="2581275" y="5097583"/>
                        <a:ext cx="6105525" cy="7620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4CDECB5C-3ACE-43E3-AA38-414512B89FF3}"/>
              </a:ext>
            </a:extLst>
          </p:cNvPr>
          <p:cNvGraphicFramePr>
            <a:graphicFrameLocks noChangeAspect="1"/>
          </p:cNvGraphicFramePr>
          <p:nvPr>
            <p:extLst>
              <p:ext uri="{D42A27DB-BD31-4B8C-83A1-F6EECF244321}">
                <p14:modId xmlns:p14="http://schemas.microsoft.com/office/powerpoint/2010/main" val="3148608173"/>
              </p:ext>
            </p:extLst>
          </p:nvPr>
        </p:nvGraphicFramePr>
        <p:xfrm>
          <a:off x="2581188" y="5763419"/>
          <a:ext cx="4189412" cy="695325"/>
        </p:xfrm>
        <a:graphic>
          <a:graphicData uri="http://schemas.openxmlformats.org/presentationml/2006/ole">
            <mc:AlternateContent xmlns:mc="http://schemas.openxmlformats.org/markup-compatibility/2006">
              <mc:Choice xmlns:v="urn:schemas-microsoft-com:vml" Requires="v">
                <p:oleObj name="Equation" r:id="rId13" imgW="2361960" imgH="393480" progId="Equation.DSMT4">
                  <p:embed/>
                </p:oleObj>
              </mc:Choice>
              <mc:Fallback>
                <p:oleObj name="Equation" r:id="rId13" imgW="2361960" imgH="393480" progId="Equation.DSMT4">
                  <p:embed/>
                  <p:pic>
                    <p:nvPicPr>
                      <p:cNvPr id="52" name="Object 51">
                        <a:extLst>
                          <a:ext uri="{FF2B5EF4-FFF2-40B4-BE49-F238E27FC236}">
                            <a16:creationId xmlns:a16="http://schemas.microsoft.com/office/drawing/2014/main" id="{4CDECB5C-3ACE-43E3-AA38-414512B89FF3}"/>
                          </a:ext>
                        </a:extLst>
                      </p:cNvPr>
                      <p:cNvPicPr/>
                      <p:nvPr/>
                    </p:nvPicPr>
                    <p:blipFill>
                      <a:blip r:embed="rId14"/>
                      <a:stretch>
                        <a:fillRect/>
                      </a:stretch>
                    </p:blipFill>
                    <p:spPr>
                      <a:xfrm>
                        <a:off x="2581188" y="5763419"/>
                        <a:ext cx="4189412" cy="695325"/>
                      </a:xfrm>
                      <a:prstGeom prst="rect">
                        <a:avLst/>
                      </a:prstGeom>
                    </p:spPr>
                  </p:pic>
                </p:oleObj>
              </mc:Fallback>
            </mc:AlternateContent>
          </a:graphicData>
        </a:graphic>
      </p:graphicFrame>
      <p:sp>
        <p:nvSpPr>
          <p:cNvPr id="58" name="TextBox 57">
            <a:extLst>
              <a:ext uri="{FF2B5EF4-FFF2-40B4-BE49-F238E27FC236}">
                <a16:creationId xmlns:a16="http://schemas.microsoft.com/office/drawing/2014/main" id="{997970BC-71E9-4BB4-8B39-0215B65A598A}"/>
              </a:ext>
            </a:extLst>
          </p:cNvPr>
          <p:cNvSpPr txBox="1"/>
          <p:nvPr/>
        </p:nvSpPr>
        <p:spPr>
          <a:xfrm>
            <a:off x="5678488" y="6356350"/>
            <a:ext cx="2251075" cy="415498"/>
          </a:xfrm>
          <a:prstGeom prst="rect">
            <a:avLst/>
          </a:prstGeom>
          <a:noFill/>
        </p:spPr>
        <p:txBody>
          <a:bodyPr wrap="square">
            <a:spAutoFit/>
          </a:bodyPr>
          <a:lstStyle/>
          <a:p>
            <a:pPr>
              <a:spcBef>
                <a:spcPct val="20000"/>
              </a:spcBef>
              <a:defRPr/>
            </a:pP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a:ln>
                  <a:noFill/>
                </a:ln>
                <a:solidFill>
                  <a:prstClr val="white"/>
                </a:solidFill>
                <a:effectLst/>
                <a:uLnTx/>
                <a:uFillTx/>
                <a:latin typeface="Symbol" panose="05050102010706020507" pitchFamily="18" charset="2"/>
                <a:ea typeface="Cambria" panose="02040503050406030204" pitchFamily="18" charset="0"/>
                <a:cs typeface="Times New Roman" panose="02020603050405020304" pitchFamily="18" charset="0"/>
              </a:rPr>
              <a:t>x</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endPar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9AD27CD0-644D-4BAC-B831-B7E70DC2131B}"/>
              </a:ext>
            </a:extLst>
          </p:cNvPr>
          <p:cNvCxnSpPr>
            <a:cxnSpLocks/>
          </p:cNvCxnSpPr>
          <p:nvPr/>
        </p:nvCxnSpPr>
        <p:spPr>
          <a:xfrm>
            <a:off x="2667613" y="3951301"/>
            <a:ext cx="1015172" cy="2440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FDAD6D-AF45-4E0A-8ACD-DFB7EE5843CF}"/>
              </a:ext>
            </a:extLst>
          </p:cNvPr>
          <p:cNvCxnSpPr>
            <a:cxnSpLocks/>
          </p:cNvCxnSpPr>
          <p:nvPr/>
        </p:nvCxnSpPr>
        <p:spPr>
          <a:xfrm>
            <a:off x="2667612" y="3334609"/>
            <a:ext cx="978660" cy="294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AB52E9-889D-4550-8D19-06A5CFB976D5}"/>
              </a:ext>
            </a:extLst>
          </p:cNvPr>
          <p:cNvCxnSpPr>
            <a:cxnSpLocks/>
          </p:cNvCxnSpPr>
          <p:nvPr/>
        </p:nvCxnSpPr>
        <p:spPr>
          <a:xfrm>
            <a:off x="5331470" y="3846752"/>
            <a:ext cx="1472555" cy="313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AF7E7B-9DCE-45A7-B390-32804FD348AE}"/>
              </a:ext>
            </a:extLst>
          </p:cNvPr>
          <p:cNvCxnSpPr>
            <a:cxnSpLocks/>
          </p:cNvCxnSpPr>
          <p:nvPr/>
        </p:nvCxnSpPr>
        <p:spPr>
          <a:xfrm>
            <a:off x="5493831" y="3265224"/>
            <a:ext cx="1405444" cy="3003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295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we isolate the second derivate to get:</a:t>
            </a:r>
          </a:p>
          <a:p>
            <a:endParaRPr lang="en-US" dirty="0"/>
          </a:p>
          <a:p>
            <a:endParaRPr lang="en-US" dirty="0"/>
          </a:p>
          <a:p>
            <a:endParaRPr lang="en-US" dirty="0"/>
          </a:p>
          <a:p>
            <a:endParaRPr lang="en-US" dirty="0"/>
          </a:p>
          <a:p>
            <a:pPr lvl="1"/>
            <a:r>
              <a:rPr lang="en-US" dirty="0"/>
              <a:t>This formula is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a:t>
            </a:r>
            <a:endParaRPr lang="en-US"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33</a:t>
            </a:fld>
            <a:endParaRPr lang="en-CA"/>
          </a:p>
        </p:txBody>
      </p:sp>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1203789363"/>
              </p:ext>
            </p:extLst>
          </p:nvPr>
        </p:nvGraphicFramePr>
        <p:xfrm>
          <a:off x="579438" y="2122488"/>
          <a:ext cx="6465887" cy="695325"/>
        </p:xfrm>
        <a:graphic>
          <a:graphicData uri="http://schemas.openxmlformats.org/presentationml/2006/ole">
            <mc:AlternateContent xmlns:mc="http://schemas.openxmlformats.org/markup-compatibility/2006">
              <mc:Choice xmlns:v="urn:schemas-microsoft-com:vml" Requires="v">
                <p:oleObj name="Equation" r:id="rId3" imgW="3644640" imgH="393480" progId="Equation.DSMT4">
                  <p:embed/>
                </p:oleObj>
              </mc:Choice>
              <mc:Fallback>
                <p:oleObj name="Equation" r:id="rId3" imgW="3644640" imgH="39348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4"/>
                      <a:stretch>
                        <a:fillRect/>
                      </a:stretch>
                    </p:blipFill>
                    <p:spPr>
                      <a:xfrm>
                        <a:off x="579438" y="2122488"/>
                        <a:ext cx="6465887" cy="695325"/>
                      </a:xfrm>
                      <a:prstGeom prst="rect">
                        <a:avLst/>
                      </a:prstGeom>
                    </p:spPr>
                  </p:pic>
                </p:oleObj>
              </mc:Fallback>
            </mc:AlternateContent>
          </a:graphicData>
        </a:graphic>
      </p:graphicFrame>
      <p:sp>
        <p:nvSpPr>
          <p:cNvPr id="58" name="TextBox 57">
            <a:extLst>
              <a:ext uri="{FF2B5EF4-FFF2-40B4-BE49-F238E27FC236}">
                <a16:creationId xmlns:a16="http://schemas.microsoft.com/office/drawing/2014/main" id="{997970BC-71E9-4BB4-8B39-0215B65A598A}"/>
              </a:ext>
            </a:extLst>
          </p:cNvPr>
          <p:cNvSpPr txBox="1"/>
          <p:nvPr/>
        </p:nvSpPr>
        <p:spPr>
          <a:xfrm>
            <a:off x="6511925" y="3603264"/>
            <a:ext cx="2251075" cy="415498"/>
          </a:xfrm>
          <a:prstGeom prst="rect">
            <a:avLst/>
          </a:prstGeom>
          <a:noFill/>
        </p:spPr>
        <p:txBody>
          <a:bodyPr wrap="square">
            <a:spAutoFit/>
          </a:bodyPr>
          <a:lstStyle/>
          <a:p>
            <a:pPr>
              <a:spcBef>
                <a:spcPct val="20000"/>
              </a:spcBef>
              <a:defRPr/>
            </a:pP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a:ln>
                  <a:noFill/>
                </a:ln>
                <a:solidFill>
                  <a:prstClr val="white"/>
                </a:solidFill>
                <a:effectLst/>
                <a:uLnTx/>
                <a:uFillTx/>
                <a:latin typeface="Symbol" panose="05050102010706020507" pitchFamily="18" charset="2"/>
                <a:ea typeface="Cambria" panose="02040503050406030204" pitchFamily="18" charset="0"/>
                <a:cs typeface="Times New Roman" panose="02020603050405020304" pitchFamily="18" charset="0"/>
              </a:rPr>
              <a:t>x</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&lt; </a:t>
            </a:r>
            <a:r>
              <a:rPr kumimoji="0" lang="en-US" sz="21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1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21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h</a:t>
            </a:r>
            <a:endParaRPr kumimoji="0" lang="en-US" sz="21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184C9807-0C56-403A-ADCE-2B8EDF5E52B2}"/>
              </a:ext>
            </a:extLst>
          </p:cNvPr>
          <p:cNvGraphicFramePr>
            <a:graphicFrameLocks noChangeAspect="1"/>
          </p:cNvGraphicFramePr>
          <p:nvPr>
            <p:extLst>
              <p:ext uri="{D42A27DB-BD31-4B8C-83A1-F6EECF244321}">
                <p14:modId xmlns:p14="http://schemas.microsoft.com/office/powerpoint/2010/main" val="3732283391"/>
              </p:ext>
            </p:extLst>
          </p:nvPr>
        </p:nvGraphicFramePr>
        <p:xfrm>
          <a:off x="1554163" y="2888676"/>
          <a:ext cx="6218237" cy="739775"/>
        </p:xfrm>
        <a:graphic>
          <a:graphicData uri="http://schemas.openxmlformats.org/presentationml/2006/ole">
            <mc:AlternateContent xmlns:mc="http://schemas.openxmlformats.org/markup-compatibility/2006">
              <mc:Choice xmlns:v="urn:schemas-microsoft-com:vml" Requires="v">
                <p:oleObj name="Equation" r:id="rId5" imgW="3504960" imgH="419040" progId="Equation.DSMT4">
                  <p:embed/>
                </p:oleObj>
              </mc:Choice>
              <mc:Fallback>
                <p:oleObj name="Equation" r:id="rId5" imgW="3504960" imgH="419040" progId="Equation.DSMT4">
                  <p:embed/>
                  <p:pic>
                    <p:nvPicPr>
                      <p:cNvPr id="14" name="Object 13">
                        <a:extLst>
                          <a:ext uri="{FF2B5EF4-FFF2-40B4-BE49-F238E27FC236}">
                            <a16:creationId xmlns:a16="http://schemas.microsoft.com/office/drawing/2014/main" id="{184C9807-0C56-403A-ADCE-2B8EDF5E52B2}"/>
                          </a:ext>
                        </a:extLst>
                      </p:cNvPr>
                      <p:cNvPicPr/>
                      <p:nvPr/>
                    </p:nvPicPr>
                    <p:blipFill>
                      <a:blip r:embed="rId6"/>
                      <a:stretch>
                        <a:fillRect/>
                      </a:stretch>
                    </p:blipFill>
                    <p:spPr>
                      <a:xfrm>
                        <a:off x="1554163" y="2888676"/>
                        <a:ext cx="6218237" cy="739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1631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Centered divided difference</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 the second derivative of </a:t>
            </a:r>
            <a:r>
              <a:rPr lang="en-US" dirty="0">
                <a:latin typeface="Times New Roman" panose="02020603050405020304" pitchFamily="18" charset="0"/>
              </a:rPr>
              <a:t>sin(</a:t>
            </a:r>
            <a:r>
              <a:rPr lang="en-US" i="1" dirty="0">
                <a:latin typeface="Times New Roman" panose="02020603050405020304" pitchFamily="18" charset="0"/>
              </a:rPr>
              <a:t>x</a:t>
            </a:r>
            <a:r>
              <a:rPr lang="en-US" dirty="0">
                <a:latin typeface="Times New Roman" panose="02020603050405020304" pitchFamily="18" charset="0"/>
              </a:rPr>
              <a:t>)</a:t>
            </a:r>
            <a:r>
              <a:rPr lang="en-US" dirty="0"/>
              <a:t> at </a:t>
            </a:r>
            <a:r>
              <a:rPr lang="en-US" i="1" dirty="0">
                <a:latin typeface="Times New Roman" panose="02020603050405020304" pitchFamily="18" charset="0"/>
              </a:rPr>
              <a:t>x</a:t>
            </a:r>
            <a:r>
              <a:rPr lang="en-US" dirty="0">
                <a:latin typeface="Times New Roman" panose="02020603050405020304" pitchFamily="18" charset="0"/>
              </a:rPr>
              <a:t> = 1</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34</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7956960"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0.5                     –0.8240857776301422   –0.01739               –0.01753</a:t>
            </a:r>
          </a:p>
          <a:p>
            <a:r>
              <a:rPr lang="en-US" dirty="0">
                <a:solidFill>
                  <a:schemeClr val="bg1"/>
                </a:solidFill>
                <a:latin typeface="Times New Roman" panose="02020603050405020304" pitchFamily="18" charset="0"/>
                <a:cs typeface="Times New Roman" panose="02020603050405020304" pitchFamily="18" charset="0"/>
              </a:rPr>
              <a:t>    2   0.25                   –0.8370974437899648   –0.004374             –0.004383</a:t>
            </a:r>
          </a:p>
          <a:p>
            <a:r>
              <a:rPr lang="en-US" dirty="0">
                <a:solidFill>
                  <a:schemeClr val="bg1"/>
                </a:solidFill>
                <a:latin typeface="Times New Roman" panose="02020603050405020304" pitchFamily="18" charset="0"/>
                <a:cs typeface="Times New Roman" panose="02020603050405020304" pitchFamily="18" charset="0"/>
              </a:rPr>
              <a:t>    3   0.125                 –0.8403758899629281   –0.001095             –0.001096</a:t>
            </a:r>
          </a:p>
          <a:p>
            <a:r>
              <a:rPr lang="en-US" dirty="0">
                <a:solidFill>
                  <a:schemeClr val="bg1"/>
                </a:solidFill>
                <a:latin typeface="Times New Roman" panose="02020603050405020304" pitchFamily="18" charset="0"/>
                <a:cs typeface="Times New Roman" panose="02020603050405020304" pitchFamily="18" charset="0"/>
              </a:rPr>
              <a:t>    4   0.0625               –0.8411971041354036   –0.0002739           –0.0002739</a:t>
            </a:r>
          </a:p>
          <a:p>
            <a:r>
              <a:rPr lang="en-US" dirty="0">
                <a:solidFill>
                  <a:schemeClr val="bg1"/>
                </a:solidFill>
                <a:latin typeface="Times New Roman" panose="02020603050405020304" pitchFamily="18" charset="0"/>
                <a:cs typeface="Times New Roman" panose="02020603050405020304" pitchFamily="18" charset="0"/>
              </a:rPr>
              <a:t>    5   0.03125             –0.8414025079530347   –0.00006848         –0.00006848</a:t>
            </a:r>
          </a:p>
          <a:p>
            <a:r>
              <a:rPr lang="en-US" dirty="0">
                <a:solidFill>
                  <a:schemeClr val="bg1"/>
                </a:solidFill>
                <a:latin typeface="Times New Roman" panose="02020603050405020304" pitchFamily="18" charset="0"/>
                <a:cs typeface="Times New Roman" panose="02020603050405020304" pitchFamily="18" charset="0"/>
              </a:rPr>
              <a:t>    6   0.015625           –0.8414538651759358   –0.00001712         –0.00001712</a:t>
            </a:r>
          </a:p>
          <a:p>
            <a:r>
              <a:rPr lang="en-US" dirty="0">
                <a:solidFill>
                  <a:schemeClr val="bg1"/>
                </a:solidFill>
                <a:latin typeface="Times New Roman" panose="02020603050405020304" pitchFamily="18" charset="0"/>
                <a:cs typeface="Times New Roman" panose="02020603050405020304" pitchFamily="18" charset="0"/>
              </a:rPr>
              <a:t>    7   0.0078125         –0.8414667048746196   –0.000004280       –0.000004270</a:t>
            </a:r>
          </a:p>
          <a:p>
            <a:r>
              <a:rPr lang="en-US" dirty="0">
                <a:solidFill>
                  <a:schemeClr val="bg1"/>
                </a:solidFill>
                <a:latin typeface="Times New Roman" panose="02020603050405020304" pitchFamily="18" charset="0"/>
                <a:cs typeface="Times New Roman" panose="02020603050405020304" pitchFamily="18" charset="0"/>
              </a:rPr>
              <a:t>    8   0.00390625       –0.8414699148197542   –0.000001070       –0.000001070</a:t>
            </a:r>
          </a:p>
          <a:p>
            <a:r>
              <a:rPr lang="en-US" dirty="0">
                <a:solidFill>
                  <a:schemeClr val="bg1"/>
                </a:solidFill>
                <a:latin typeface="Times New Roman" panose="02020603050405020304" pitchFamily="18" charset="0"/>
                <a:cs typeface="Times New Roman" panose="02020603050405020304" pitchFamily="18" charset="0"/>
              </a:rPr>
              <a:t>    9   0.001953125     –0.8414707173069473   –0.0000002675     –0.0000002675</a:t>
            </a:r>
          </a:p>
          <a:p>
            <a:r>
              <a:rPr lang="en-US" dirty="0">
                <a:solidFill>
                  <a:schemeClr val="bg1"/>
                </a:solidFill>
                <a:latin typeface="Times New Roman" panose="02020603050405020304" pitchFamily="18" charset="0"/>
                <a:cs typeface="Times New Roman" panose="02020603050405020304" pitchFamily="18" charset="0"/>
              </a:rPr>
              <a:t>  10   0.0009765625   –0.8414709179196507   –0.00000006689   –0.00000006687</a:t>
            </a:r>
          </a:p>
        </p:txBody>
      </p:sp>
      <p:sp>
        <p:nvSpPr>
          <p:cNvPr id="14" name="TextBox 13">
            <a:extLst>
              <a:ext uri="{FF2B5EF4-FFF2-40B4-BE49-F238E27FC236}">
                <a16:creationId xmlns:a16="http://schemas.microsoft.com/office/drawing/2014/main" id="{BEE9259A-9366-4D11-B964-72FB6F16D1B6}"/>
              </a:ext>
            </a:extLst>
          </p:cNvPr>
          <p:cNvSpPr txBox="1"/>
          <p:nvPr/>
        </p:nvSpPr>
        <p:spPr>
          <a:xfrm>
            <a:off x="331366"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878749"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315359"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452802"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072133"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0.2516</a:t>
            </a:r>
          </a:p>
          <a:p>
            <a:r>
              <a:rPr lang="en-US" dirty="0">
                <a:solidFill>
                  <a:schemeClr val="bg1"/>
                </a:solidFill>
                <a:latin typeface="Times New Roman" panose="02020603050405020304" pitchFamily="18" charset="0"/>
                <a:cs typeface="Times New Roman" panose="02020603050405020304" pitchFamily="18" charset="0"/>
              </a:rPr>
              <a:t>0.2504</a:t>
            </a:r>
          </a:p>
          <a:p>
            <a:r>
              <a:rPr lang="en-US" dirty="0">
                <a:solidFill>
                  <a:schemeClr val="bg1"/>
                </a:solidFill>
                <a:latin typeface="Times New Roman" panose="02020603050405020304" pitchFamily="18" charset="0"/>
                <a:cs typeface="Times New Roman" panose="02020603050405020304" pitchFamily="18" charset="0"/>
              </a:rPr>
              <a:t>0.2501</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853907753"/>
              </p:ext>
            </p:extLst>
          </p:nvPr>
        </p:nvGraphicFramePr>
        <p:xfrm>
          <a:off x="6100981" y="2005013"/>
          <a:ext cx="1468438" cy="700087"/>
        </p:xfrm>
        <a:graphic>
          <a:graphicData uri="http://schemas.openxmlformats.org/presentationml/2006/ole">
            <mc:AlternateContent xmlns:mc="http://schemas.openxmlformats.org/markup-compatibility/2006">
              <mc:Choice xmlns:v="urn:schemas-microsoft-com:vml" Requires="v">
                <p:oleObj name="Equation" r:id="rId3" imgW="723600" imgH="342720" progId="Equation.DSMT4">
                  <p:embed/>
                </p:oleObj>
              </mc:Choice>
              <mc:Fallback>
                <p:oleObj name="Equation" r:id="rId3" imgW="723600" imgH="3427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100981" y="2005013"/>
                        <a:ext cx="1468438" cy="7000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88423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16" name="TextBox 15">
            <a:extLst>
              <a:ext uri="{FF2B5EF4-FFF2-40B4-BE49-F238E27FC236}">
                <a16:creationId xmlns:a16="http://schemas.microsoft.com/office/drawing/2014/main" id="{465BB640-64C3-43AF-87C4-32FD828FD9F5}"/>
              </a:ext>
            </a:extLst>
          </p:cNvPr>
          <p:cNvSpPr txBox="1"/>
          <p:nvPr/>
        </p:nvSpPr>
        <p:spPr>
          <a:xfrm>
            <a:off x="1234911" y="5511594"/>
            <a:ext cx="3135753" cy="369332"/>
          </a:xfrm>
          <a:prstGeom prst="rect">
            <a:avLst/>
          </a:prstGeom>
          <a:noFill/>
        </p:spPr>
        <p:txBody>
          <a:bodyPr wrap="square">
            <a:spAutoFit/>
          </a:bodyPr>
          <a:lstStyle/>
          <a:p>
            <a:r>
              <a:rPr lang="en-US" dirty="0">
                <a:solidFill>
                  <a:prstClr val="white"/>
                </a:solidFill>
                <a:latin typeface="Times New Roman" panose="02020603050405020304" pitchFamily="18" charset="0"/>
                <a:cs typeface="Times New Roman" panose="02020603050405020304" pitchFamily="18" charset="0"/>
              </a:rPr>
              <a:t>–sin(1) = </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–0.841470984807897</a:t>
            </a:r>
            <a:endParaRPr lang="en-US" dirty="0"/>
          </a:p>
        </p:txBody>
      </p:sp>
      <p:sp>
        <p:nvSpPr>
          <p:cNvPr id="20" name="Rectangle: Rounded Corners 19">
            <a:extLst>
              <a:ext uri="{FF2B5EF4-FFF2-40B4-BE49-F238E27FC236}">
                <a16:creationId xmlns:a16="http://schemas.microsoft.com/office/drawing/2014/main" id="{3ACFAE2E-3000-47C2-ABF9-B9DB1530A627}"/>
              </a:ext>
            </a:extLst>
          </p:cNvPr>
          <p:cNvSpPr/>
          <p:nvPr/>
        </p:nvSpPr>
        <p:spPr>
          <a:xfrm>
            <a:off x="2105637" y="5167618"/>
            <a:ext cx="1224792"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1536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Recall how we found the interpolating cubic</a:t>
            </a:r>
            <a:endParaRPr lang="en-US" i="1" baseline="-25000" dirty="0">
              <a:latin typeface="Times New Roman" panose="02020603050405020304" pitchFamily="18" charset="0"/>
            </a:endParaRPr>
          </a:p>
          <a:p>
            <a:pPr lvl="1"/>
            <a:endParaRPr lang="en-US" sz="1600" dirty="0">
              <a:latin typeface="Times New Roman" panose="02020603050405020304" pitchFamily="18" charset="0"/>
            </a:endParaRPr>
          </a:p>
          <a:p>
            <a:pPr lvl="1"/>
            <a:endParaRPr lang="en-US" sz="1600" dirty="0"/>
          </a:p>
          <a:p>
            <a:pPr lvl="1"/>
            <a:r>
              <a:rPr lang="en-US" dirty="0"/>
              <a:t>Differentiating this twice with respect to</a:t>
            </a:r>
            <a:r>
              <a:rPr lang="en-US" dirty="0">
                <a:latin typeface="Times New Roman" panose="02020603050405020304" pitchFamily="18" charset="0"/>
              </a:rPr>
              <a:t> </a:t>
            </a:r>
            <a:r>
              <a:rPr lang="en-US" i="1" dirty="0">
                <a:latin typeface="Times New Roman" panose="02020603050405020304" pitchFamily="18" charset="0"/>
              </a:rPr>
              <a:t>t</a:t>
            </a:r>
            <a:r>
              <a:rPr lang="en-US" dirty="0"/>
              <a:t>, we get</a:t>
            </a:r>
          </a:p>
          <a:p>
            <a:endParaRPr lang="en-US" sz="1600" dirty="0"/>
          </a:p>
          <a:p>
            <a:endParaRPr lang="en-US" sz="1600" dirty="0"/>
          </a:p>
          <a:p>
            <a:pPr lvl="1"/>
            <a:r>
              <a:rPr lang="en-US" dirty="0"/>
              <a:t>As before, this is a constant</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35</a:t>
            </a:fld>
            <a:endParaRPr lang="en-CA"/>
          </a:p>
        </p:txBody>
      </p:sp>
      <p:graphicFrame>
        <p:nvGraphicFramePr>
          <p:cNvPr id="32" name="Object 31">
            <a:extLst>
              <a:ext uri="{FF2B5EF4-FFF2-40B4-BE49-F238E27FC236}">
                <a16:creationId xmlns:a16="http://schemas.microsoft.com/office/drawing/2014/main" id="{B0891421-32A7-4BE1-A54B-CB14B63F6B9C}"/>
              </a:ext>
            </a:extLst>
          </p:cNvPr>
          <p:cNvGraphicFramePr>
            <a:graphicFrameLocks noChangeAspect="1"/>
          </p:cNvGraphicFramePr>
          <p:nvPr>
            <p:extLst>
              <p:ext uri="{D42A27DB-BD31-4B8C-83A1-F6EECF244321}">
                <p14:modId xmlns:p14="http://schemas.microsoft.com/office/powerpoint/2010/main" val="9754679"/>
              </p:ext>
            </p:extLst>
          </p:nvPr>
        </p:nvGraphicFramePr>
        <p:xfrm>
          <a:off x="1573213" y="1985497"/>
          <a:ext cx="6442075" cy="676275"/>
        </p:xfrm>
        <a:graphic>
          <a:graphicData uri="http://schemas.openxmlformats.org/presentationml/2006/ole">
            <mc:AlternateContent xmlns:mc="http://schemas.openxmlformats.org/markup-compatibility/2006">
              <mc:Choice xmlns:v="urn:schemas-microsoft-com:vml" Requires="v">
                <p:oleObj name="Equation" r:id="rId3" imgW="4000320" imgH="419040" progId="Equation.DSMT4">
                  <p:embed/>
                </p:oleObj>
              </mc:Choice>
              <mc:Fallback>
                <p:oleObj name="Equation" r:id="rId3" imgW="4000320" imgH="419040" progId="Equation.DSMT4">
                  <p:embed/>
                  <p:pic>
                    <p:nvPicPr>
                      <p:cNvPr id="32" name="Object 31">
                        <a:extLst>
                          <a:ext uri="{FF2B5EF4-FFF2-40B4-BE49-F238E27FC236}">
                            <a16:creationId xmlns:a16="http://schemas.microsoft.com/office/drawing/2014/main" id="{B0891421-32A7-4BE1-A54B-CB14B63F6B9C}"/>
                          </a:ext>
                        </a:extLst>
                      </p:cNvPr>
                      <p:cNvPicPr/>
                      <p:nvPr/>
                    </p:nvPicPr>
                    <p:blipFill>
                      <a:blip r:embed="rId4"/>
                      <a:stretch>
                        <a:fillRect/>
                      </a:stretch>
                    </p:blipFill>
                    <p:spPr>
                      <a:xfrm>
                        <a:off x="1573213" y="1985497"/>
                        <a:ext cx="6442075" cy="676275"/>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EB30E89E-025C-4E70-8F6C-5C1AB8FB6BC9}"/>
              </a:ext>
            </a:extLst>
          </p:cNvPr>
          <p:cNvGraphicFramePr>
            <a:graphicFrameLocks noChangeAspect="1"/>
          </p:cNvGraphicFramePr>
          <p:nvPr>
            <p:extLst>
              <p:ext uri="{D42A27DB-BD31-4B8C-83A1-F6EECF244321}">
                <p14:modId xmlns:p14="http://schemas.microsoft.com/office/powerpoint/2010/main" val="3437454813"/>
              </p:ext>
            </p:extLst>
          </p:nvPr>
        </p:nvGraphicFramePr>
        <p:xfrm>
          <a:off x="3622675" y="2982913"/>
          <a:ext cx="2555875" cy="676275"/>
        </p:xfrm>
        <a:graphic>
          <a:graphicData uri="http://schemas.openxmlformats.org/presentationml/2006/ole">
            <mc:AlternateContent xmlns:mc="http://schemas.openxmlformats.org/markup-compatibility/2006">
              <mc:Choice xmlns:v="urn:schemas-microsoft-com:vml" Requires="v">
                <p:oleObj name="Equation" r:id="rId5" imgW="1587240" imgH="419040" progId="Equation.DSMT4">
                  <p:embed/>
                </p:oleObj>
              </mc:Choice>
              <mc:Fallback>
                <p:oleObj name="Equation" r:id="rId5" imgW="1587240" imgH="419040" progId="Equation.DSMT4">
                  <p:embed/>
                  <p:pic>
                    <p:nvPicPr>
                      <p:cNvPr id="34" name="Object 33">
                        <a:extLst>
                          <a:ext uri="{FF2B5EF4-FFF2-40B4-BE49-F238E27FC236}">
                            <a16:creationId xmlns:a16="http://schemas.microsoft.com/office/drawing/2014/main" id="{EB30E89E-025C-4E70-8F6C-5C1AB8FB6BC9}"/>
                          </a:ext>
                        </a:extLst>
                      </p:cNvPr>
                      <p:cNvPicPr/>
                      <p:nvPr/>
                    </p:nvPicPr>
                    <p:blipFill>
                      <a:blip r:embed="rId6"/>
                      <a:stretch>
                        <a:fillRect/>
                      </a:stretch>
                    </p:blipFill>
                    <p:spPr>
                      <a:xfrm>
                        <a:off x="3622675" y="2982913"/>
                        <a:ext cx="2555875" cy="676275"/>
                      </a:xfrm>
                      <a:prstGeom prst="rect">
                        <a:avLst/>
                      </a:prstGeom>
                    </p:spPr>
                  </p:pic>
                </p:oleObj>
              </mc:Fallback>
            </mc:AlternateContent>
          </a:graphicData>
        </a:graphic>
      </p:graphicFrame>
      <p:sp>
        <p:nvSpPr>
          <p:cNvPr id="31" name="Freeform: Shape 30">
            <a:extLst>
              <a:ext uri="{FF2B5EF4-FFF2-40B4-BE49-F238E27FC236}">
                <a16:creationId xmlns:a16="http://schemas.microsoft.com/office/drawing/2014/main" id="{F53C6DE1-E334-4E37-9966-2A2A0EA12DAF}"/>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19C9B4FB-6D9A-48E5-8F0C-780D514E2F45}"/>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D26C415-05DE-4E88-9C6E-5DE0C88186B2}"/>
              </a:ext>
            </a:extLst>
          </p:cNvPr>
          <p:cNvSpPr txBox="1"/>
          <p:nvPr/>
        </p:nvSpPr>
        <p:spPr>
          <a:xfrm>
            <a:off x="7115985"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56" name="Straight Connector 55">
            <a:extLst>
              <a:ext uri="{FF2B5EF4-FFF2-40B4-BE49-F238E27FC236}">
                <a16:creationId xmlns:a16="http://schemas.microsoft.com/office/drawing/2014/main" id="{139AC08C-32FE-41B0-AF27-2D3A7D515F71}"/>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BE0667-E084-4A39-B0DB-EB1CC2369F26}"/>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6C26A52-1FF6-46C0-8458-9E5BE471A6F6}"/>
              </a:ext>
            </a:extLst>
          </p:cNvPr>
          <p:cNvSpPr txBox="1"/>
          <p:nvPr/>
        </p:nvSpPr>
        <p:spPr>
          <a:xfrm>
            <a:off x="6180681"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E9561AF5-AE10-4C05-AEFB-E90C9F7B2D9E}"/>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1EA2AD-86B6-4B17-A204-33E7A017A7E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D8E96EC-C681-4DB1-8BE7-F7B04BA23CF9}"/>
              </a:ext>
            </a:extLst>
          </p:cNvPr>
          <p:cNvSpPr txBox="1"/>
          <p:nvPr/>
        </p:nvSpPr>
        <p:spPr>
          <a:xfrm>
            <a:off x="5239645"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6515A212-2904-4802-8180-8D4969633672}"/>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EB074FA-AC6A-40C5-BCAA-5893D1EB0894}"/>
              </a:ext>
            </a:extLst>
          </p:cNvPr>
          <p:cNvSpPr txBox="1"/>
          <p:nvPr/>
        </p:nvSpPr>
        <p:spPr>
          <a:xfrm>
            <a:off x="430147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66" name="Straight Connector 65">
            <a:extLst>
              <a:ext uri="{FF2B5EF4-FFF2-40B4-BE49-F238E27FC236}">
                <a16:creationId xmlns:a16="http://schemas.microsoft.com/office/drawing/2014/main" id="{6E5D4900-20B7-4EA1-BBFD-5ECCC5561F29}"/>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32329A0-CD7D-418F-A64D-991A5B00C867}"/>
              </a:ext>
            </a:extLst>
          </p:cNvPr>
          <p:cNvSpPr txBox="1"/>
          <p:nvPr/>
        </p:nvSpPr>
        <p:spPr>
          <a:xfrm>
            <a:off x="336330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68" name="Oval 67">
            <a:extLst>
              <a:ext uri="{FF2B5EF4-FFF2-40B4-BE49-F238E27FC236}">
                <a16:creationId xmlns:a16="http://schemas.microsoft.com/office/drawing/2014/main" id="{DF996BCA-3EFE-443F-B532-E10A33319130}"/>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5388E20-7C66-4D37-9512-AC408B6D95AE}"/>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CE4A6DB-BD91-4D2C-8DDA-ADF37FC421AB}"/>
              </a:ext>
            </a:extLst>
          </p:cNvPr>
          <p:cNvSpPr txBox="1"/>
          <p:nvPr/>
        </p:nvSpPr>
        <p:spPr>
          <a:xfrm>
            <a:off x="4900449" y="4945249"/>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10D67EBE-D7CE-4B7D-AE65-9288AC671950}"/>
              </a:ext>
            </a:extLst>
          </p:cNvPr>
          <p:cNvSpPr txBox="1"/>
          <p:nvPr/>
        </p:nvSpPr>
        <p:spPr>
          <a:xfrm>
            <a:off x="3971871" y="5171790"/>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C573C908-51CA-4F2C-9FEA-CF8B8AB6BC2C}"/>
              </a:ext>
            </a:extLst>
          </p:cNvPr>
          <p:cNvSpPr/>
          <p:nvPr/>
        </p:nvSpPr>
        <p:spPr>
          <a:xfrm>
            <a:off x="3482427" y="57616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7765A780-275A-4C35-8780-06C64C365A53}"/>
              </a:ext>
            </a:extLst>
          </p:cNvPr>
          <p:cNvSpPr txBox="1"/>
          <p:nvPr/>
        </p:nvSpPr>
        <p:spPr>
          <a:xfrm>
            <a:off x="3042090" y="5307412"/>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BD4B8766-B2F8-47F4-B10E-E0115F04BA5F}"/>
              </a:ext>
            </a:extLst>
          </p:cNvPr>
          <p:cNvSpPr/>
          <p:nvPr/>
        </p:nvSpPr>
        <p:spPr>
          <a:xfrm rot="169227">
            <a:off x="3004562" y="4339879"/>
            <a:ext cx="4045264" cy="1584480"/>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ustDataLst>
      <p:tags r:id="rId1"/>
    </p:custDataLst>
    <p:extLst>
      <p:ext uri="{BB962C8B-B14F-4D97-AF65-F5344CB8AC3E}">
        <p14:creationId xmlns:p14="http://schemas.microsoft.com/office/powerpoint/2010/main" val="29560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Now we have an alternate formula:</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It is a similar linear combination, but now of three previous points</a:t>
            </a:r>
          </a:p>
          <a:p>
            <a:pPr lvl="1"/>
            <a:r>
              <a:rPr lang="en-US" dirty="0">
                <a:latin typeface="Times New Roman" panose="02020603050405020304" pitchFamily="18" charset="0"/>
              </a:rPr>
              <a:t>Note that this is also equal to</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Question: What is the error?</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36</a:t>
            </a:fld>
            <a:endParaRPr lang="en-CA"/>
          </a:p>
        </p:txBody>
      </p:sp>
      <p:graphicFrame>
        <p:nvGraphicFramePr>
          <p:cNvPr id="59" name="Object 58">
            <a:extLst>
              <a:ext uri="{FF2B5EF4-FFF2-40B4-BE49-F238E27FC236}">
                <a16:creationId xmlns:a16="http://schemas.microsoft.com/office/drawing/2014/main" id="{42F5B6CF-4F4D-4CEB-BCCA-BBE9B9F64001}"/>
              </a:ext>
            </a:extLst>
          </p:cNvPr>
          <p:cNvGraphicFramePr>
            <a:graphicFrameLocks noChangeAspect="1"/>
          </p:cNvGraphicFramePr>
          <p:nvPr>
            <p:extLst>
              <p:ext uri="{D42A27DB-BD31-4B8C-83A1-F6EECF244321}">
                <p14:modId xmlns:p14="http://schemas.microsoft.com/office/powerpoint/2010/main" val="4025233871"/>
              </p:ext>
            </p:extLst>
          </p:nvPr>
        </p:nvGraphicFramePr>
        <p:xfrm>
          <a:off x="3622675" y="2108200"/>
          <a:ext cx="2557463" cy="676275"/>
        </p:xfrm>
        <a:graphic>
          <a:graphicData uri="http://schemas.openxmlformats.org/presentationml/2006/ole">
            <mc:AlternateContent xmlns:mc="http://schemas.openxmlformats.org/markup-compatibility/2006">
              <mc:Choice xmlns:v="urn:schemas-microsoft-com:vml" Requires="v">
                <p:oleObj name="Equation" r:id="rId3" imgW="1587240" imgH="419040" progId="Equation.DSMT4">
                  <p:embed/>
                </p:oleObj>
              </mc:Choice>
              <mc:Fallback>
                <p:oleObj name="Equation" r:id="rId3" imgW="1587240" imgH="419040" progId="Equation.DSMT4">
                  <p:embed/>
                  <p:pic>
                    <p:nvPicPr>
                      <p:cNvPr id="59" name="Object 58">
                        <a:extLst>
                          <a:ext uri="{FF2B5EF4-FFF2-40B4-BE49-F238E27FC236}">
                            <a16:creationId xmlns:a16="http://schemas.microsoft.com/office/drawing/2014/main" id="{42F5B6CF-4F4D-4CEB-BCCA-BBE9B9F64001}"/>
                          </a:ext>
                        </a:extLst>
                      </p:cNvPr>
                      <p:cNvPicPr/>
                      <p:nvPr/>
                    </p:nvPicPr>
                    <p:blipFill>
                      <a:blip r:embed="rId4"/>
                      <a:stretch>
                        <a:fillRect/>
                      </a:stretch>
                    </p:blipFill>
                    <p:spPr>
                      <a:xfrm>
                        <a:off x="3622675" y="2108200"/>
                        <a:ext cx="2557463" cy="6762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3500969773"/>
              </p:ext>
            </p:extLst>
          </p:nvPr>
        </p:nvGraphicFramePr>
        <p:xfrm>
          <a:off x="3365500" y="3595129"/>
          <a:ext cx="3070225" cy="676275"/>
        </p:xfrm>
        <a:graphic>
          <a:graphicData uri="http://schemas.openxmlformats.org/presentationml/2006/ole">
            <mc:AlternateContent xmlns:mc="http://schemas.openxmlformats.org/markup-compatibility/2006">
              <mc:Choice xmlns:v="urn:schemas-microsoft-com:vml" Requires="v">
                <p:oleObj name="Equation" r:id="rId5" imgW="1904760" imgH="419040" progId="Equation.DSMT4">
                  <p:embed/>
                </p:oleObj>
              </mc:Choice>
              <mc:Fallback>
                <p:oleObj name="Equation" r:id="rId5" imgW="190476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6"/>
                      <a:stretch>
                        <a:fillRect/>
                      </a:stretch>
                    </p:blipFill>
                    <p:spPr>
                      <a:xfrm>
                        <a:off x="3365500" y="3595129"/>
                        <a:ext cx="3070225" cy="6762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51827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this expression, we have </a:t>
            </a:r>
            <a:r>
              <a:rPr lang="en-US" dirty="0">
                <a:latin typeface="Times New Roman" panose="02020603050405020304" pitchFamily="18" charset="0"/>
              </a:rPr>
              <a:t>– </a:t>
            </a:r>
            <a:r>
              <a:rPr lang="en-US" i="1" dirty="0">
                <a:latin typeface="Times New Roman" panose="02020603050405020304" pitchFamily="18" charset="0"/>
              </a:rPr>
              <a:t>h</a:t>
            </a:r>
            <a:r>
              <a:rPr lang="en-US" dirty="0"/>
              <a:t> and </a:t>
            </a:r>
            <a:r>
              <a:rPr lang="en-US" dirty="0">
                <a:latin typeface="Times New Roman" panose="02020603050405020304" pitchFamily="18" charset="0"/>
              </a:rPr>
              <a:t>– 2</a:t>
            </a:r>
            <a:r>
              <a:rPr lang="en-US" i="1" dirty="0">
                <a:latin typeface="Times New Roman" panose="02020603050405020304" pitchFamily="18" charset="0"/>
              </a:rPr>
              <a:t>h</a:t>
            </a:r>
            <a:r>
              <a:rPr lang="en-US" dirty="0"/>
              <a:t>:</a:t>
            </a:r>
            <a:endParaRPr lang="en-US" i="1"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Let’s write the two Taylor series:</a:t>
            </a: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37</a:t>
            </a:fld>
            <a:endParaRPr lang="en-CA"/>
          </a:p>
        </p:txBody>
      </p:sp>
      <p:graphicFrame>
        <p:nvGraphicFramePr>
          <p:cNvPr id="60" name="Object 59">
            <a:extLst>
              <a:ext uri="{FF2B5EF4-FFF2-40B4-BE49-F238E27FC236}">
                <a16:creationId xmlns:a16="http://schemas.microsoft.com/office/drawing/2014/main" id="{9D077405-4697-4222-81BD-DA3D3F117B80}"/>
              </a:ext>
            </a:extLst>
          </p:cNvPr>
          <p:cNvGraphicFramePr>
            <a:graphicFrameLocks noChangeAspect="1"/>
          </p:cNvGraphicFramePr>
          <p:nvPr>
            <p:extLst>
              <p:ext uri="{D42A27DB-BD31-4B8C-83A1-F6EECF244321}">
                <p14:modId xmlns:p14="http://schemas.microsoft.com/office/powerpoint/2010/main" val="1779243899"/>
              </p:ext>
            </p:extLst>
          </p:nvPr>
        </p:nvGraphicFramePr>
        <p:xfrm>
          <a:off x="3365500" y="2135188"/>
          <a:ext cx="3070225" cy="676275"/>
        </p:xfrm>
        <a:graphic>
          <a:graphicData uri="http://schemas.openxmlformats.org/presentationml/2006/ole">
            <mc:AlternateContent xmlns:mc="http://schemas.openxmlformats.org/markup-compatibility/2006">
              <mc:Choice xmlns:v="urn:schemas-microsoft-com:vml" Requires="v">
                <p:oleObj name="Equation" r:id="rId3" imgW="1904760" imgH="419040" progId="Equation.DSMT4">
                  <p:embed/>
                </p:oleObj>
              </mc:Choice>
              <mc:Fallback>
                <p:oleObj name="Equation" r:id="rId3" imgW="1904760" imgH="419040" progId="Equation.DSMT4">
                  <p:embed/>
                  <p:pic>
                    <p:nvPicPr>
                      <p:cNvPr id="60" name="Object 59">
                        <a:extLst>
                          <a:ext uri="{FF2B5EF4-FFF2-40B4-BE49-F238E27FC236}">
                            <a16:creationId xmlns:a16="http://schemas.microsoft.com/office/drawing/2014/main" id="{9D077405-4697-4222-81BD-DA3D3F117B80}"/>
                          </a:ext>
                        </a:extLst>
                      </p:cNvPr>
                      <p:cNvPicPr/>
                      <p:nvPr/>
                    </p:nvPicPr>
                    <p:blipFill>
                      <a:blip r:embed="rId4"/>
                      <a:stretch>
                        <a:fillRect/>
                      </a:stretch>
                    </p:blipFill>
                    <p:spPr>
                      <a:xfrm>
                        <a:off x="3365500" y="2135188"/>
                        <a:ext cx="3070225" cy="67627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895748277"/>
              </p:ext>
            </p:extLst>
          </p:nvPr>
        </p:nvGraphicFramePr>
        <p:xfrm>
          <a:off x="369888" y="4389438"/>
          <a:ext cx="8289925" cy="693737"/>
        </p:xfrm>
        <a:graphic>
          <a:graphicData uri="http://schemas.openxmlformats.org/presentationml/2006/ole">
            <mc:AlternateContent xmlns:mc="http://schemas.openxmlformats.org/markup-compatibility/2006">
              <mc:Choice xmlns:v="urn:schemas-microsoft-com:vml" Requires="v">
                <p:oleObj name="Equation" r:id="rId5" imgW="4673520" imgH="393480" progId="Equation.DSMT4">
                  <p:embed/>
                </p:oleObj>
              </mc:Choice>
              <mc:Fallback>
                <p:oleObj name="Equation" r:id="rId5" imgW="4673520" imgH="39348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6"/>
                      <a:stretch>
                        <a:fillRect/>
                      </a:stretch>
                    </p:blipFill>
                    <p:spPr>
                      <a:xfrm>
                        <a:off x="369888" y="4389438"/>
                        <a:ext cx="8289925" cy="693737"/>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4CDECB5C-3ACE-43E3-AA38-414512B89FF3}"/>
              </a:ext>
            </a:extLst>
          </p:cNvPr>
          <p:cNvGraphicFramePr>
            <a:graphicFrameLocks noChangeAspect="1"/>
          </p:cNvGraphicFramePr>
          <p:nvPr>
            <p:extLst>
              <p:ext uri="{D42A27DB-BD31-4B8C-83A1-F6EECF244321}">
                <p14:modId xmlns:p14="http://schemas.microsoft.com/office/powerpoint/2010/main" val="3254259994"/>
              </p:ext>
            </p:extLst>
          </p:nvPr>
        </p:nvGraphicFramePr>
        <p:xfrm>
          <a:off x="3006725" y="5780088"/>
          <a:ext cx="4616450" cy="493712"/>
        </p:xfrm>
        <a:graphic>
          <a:graphicData uri="http://schemas.openxmlformats.org/presentationml/2006/ole">
            <mc:AlternateContent xmlns:mc="http://schemas.openxmlformats.org/markup-compatibility/2006">
              <mc:Choice xmlns:v="urn:schemas-microsoft-com:vml" Requires="v">
                <p:oleObj name="Equation" r:id="rId7" imgW="2603160" imgH="279360" progId="Equation.DSMT4">
                  <p:embed/>
                </p:oleObj>
              </mc:Choice>
              <mc:Fallback>
                <p:oleObj name="Equation" r:id="rId7" imgW="2603160" imgH="279360" progId="Equation.DSMT4">
                  <p:embed/>
                  <p:pic>
                    <p:nvPicPr>
                      <p:cNvPr id="52" name="Object 51">
                        <a:extLst>
                          <a:ext uri="{FF2B5EF4-FFF2-40B4-BE49-F238E27FC236}">
                            <a16:creationId xmlns:a16="http://schemas.microsoft.com/office/drawing/2014/main" id="{4CDECB5C-3ACE-43E3-AA38-414512B89FF3}"/>
                          </a:ext>
                        </a:extLst>
                      </p:cNvPr>
                      <p:cNvPicPr/>
                      <p:nvPr/>
                    </p:nvPicPr>
                    <p:blipFill>
                      <a:blip r:embed="rId8"/>
                      <a:stretch>
                        <a:fillRect/>
                      </a:stretch>
                    </p:blipFill>
                    <p:spPr>
                      <a:xfrm>
                        <a:off x="3006725" y="5780088"/>
                        <a:ext cx="4616450" cy="49371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C122F81-BD7E-4A61-A661-7D39209664E1}"/>
              </a:ext>
            </a:extLst>
          </p:cNvPr>
          <p:cNvGraphicFramePr>
            <a:graphicFrameLocks noChangeAspect="1"/>
          </p:cNvGraphicFramePr>
          <p:nvPr>
            <p:extLst>
              <p:ext uri="{D42A27DB-BD31-4B8C-83A1-F6EECF244321}">
                <p14:modId xmlns:p14="http://schemas.microsoft.com/office/powerpoint/2010/main" val="1407375609"/>
              </p:ext>
            </p:extLst>
          </p:nvPr>
        </p:nvGraphicFramePr>
        <p:xfrm>
          <a:off x="571500" y="3125788"/>
          <a:ext cx="6262688" cy="695325"/>
        </p:xfrm>
        <a:graphic>
          <a:graphicData uri="http://schemas.openxmlformats.org/presentationml/2006/ole">
            <mc:AlternateContent xmlns:mc="http://schemas.openxmlformats.org/markup-compatibility/2006">
              <mc:Choice xmlns:v="urn:schemas-microsoft-com:vml" Requires="v">
                <p:oleObj name="Equation" r:id="rId9" imgW="3530520" imgH="393480" progId="Equation.DSMT4">
                  <p:embed/>
                </p:oleObj>
              </mc:Choice>
              <mc:Fallback>
                <p:oleObj name="Equation" r:id="rId9" imgW="3530520" imgH="393480" progId="Equation.DSMT4">
                  <p:embed/>
                  <p:pic>
                    <p:nvPicPr>
                      <p:cNvPr id="14" name="Object 13">
                        <a:extLst>
                          <a:ext uri="{FF2B5EF4-FFF2-40B4-BE49-F238E27FC236}">
                            <a16:creationId xmlns:a16="http://schemas.microsoft.com/office/drawing/2014/main" id="{8C122F81-BD7E-4A61-A661-7D39209664E1}"/>
                          </a:ext>
                        </a:extLst>
                      </p:cNvPr>
                      <p:cNvPicPr/>
                      <p:nvPr/>
                    </p:nvPicPr>
                    <p:blipFill>
                      <a:blip r:embed="rId10"/>
                      <a:stretch>
                        <a:fillRect/>
                      </a:stretch>
                    </p:blipFill>
                    <p:spPr>
                      <a:xfrm>
                        <a:off x="571500" y="3125788"/>
                        <a:ext cx="6262688" cy="6953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3AFF375-CEC0-4285-9EF9-46B9DB0E034C}"/>
              </a:ext>
            </a:extLst>
          </p:cNvPr>
          <p:cNvGraphicFramePr>
            <a:graphicFrameLocks noChangeAspect="1"/>
          </p:cNvGraphicFramePr>
          <p:nvPr>
            <p:extLst>
              <p:ext uri="{D42A27DB-BD31-4B8C-83A1-F6EECF244321}">
                <p14:modId xmlns:p14="http://schemas.microsoft.com/office/powerpoint/2010/main" val="750519830"/>
              </p:ext>
            </p:extLst>
          </p:nvPr>
        </p:nvGraphicFramePr>
        <p:xfrm>
          <a:off x="423863" y="3756025"/>
          <a:ext cx="6491287" cy="695325"/>
        </p:xfrm>
        <a:graphic>
          <a:graphicData uri="http://schemas.openxmlformats.org/presentationml/2006/ole">
            <mc:AlternateContent xmlns:mc="http://schemas.openxmlformats.org/markup-compatibility/2006">
              <mc:Choice xmlns:v="urn:schemas-microsoft-com:vml" Requires="v">
                <p:oleObj name="Equation" r:id="rId11" imgW="3657600" imgH="393480" progId="Equation.DSMT4">
                  <p:embed/>
                </p:oleObj>
              </mc:Choice>
              <mc:Fallback>
                <p:oleObj name="Equation" r:id="rId11" imgW="3657600" imgH="393480" progId="Equation.DSMT4">
                  <p:embed/>
                  <p:pic>
                    <p:nvPicPr>
                      <p:cNvPr id="15" name="Object 14">
                        <a:extLst>
                          <a:ext uri="{FF2B5EF4-FFF2-40B4-BE49-F238E27FC236}">
                            <a16:creationId xmlns:a16="http://schemas.microsoft.com/office/drawing/2014/main" id="{F3AFF375-CEC0-4285-9EF9-46B9DB0E034C}"/>
                          </a:ext>
                        </a:extLst>
                      </p:cNvPr>
                      <p:cNvPicPr/>
                      <p:nvPr/>
                    </p:nvPicPr>
                    <p:blipFill>
                      <a:blip r:embed="rId12"/>
                      <a:stretch>
                        <a:fillRect/>
                      </a:stretch>
                    </p:blipFill>
                    <p:spPr>
                      <a:xfrm>
                        <a:off x="423863" y="3756025"/>
                        <a:ext cx="6491287" cy="6953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1CBDC29-204F-49DE-8A7A-A82EA42FA75D}"/>
              </a:ext>
            </a:extLst>
          </p:cNvPr>
          <p:cNvGraphicFramePr>
            <a:graphicFrameLocks noChangeAspect="1"/>
          </p:cNvGraphicFramePr>
          <p:nvPr>
            <p:extLst>
              <p:ext uri="{D42A27DB-BD31-4B8C-83A1-F6EECF244321}">
                <p14:modId xmlns:p14="http://schemas.microsoft.com/office/powerpoint/2010/main" val="3562584823"/>
              </p:ext>
            </p:extLst>
          </p:nvPr>
        </p:nvGraphicFramePr>
        <p:xfrm>
          <a:off x="3017182" y="5080423"/>
          <a:ext cx="5630863" cy="762000"/>
        </p:xfrm>
        <a:graphic>
          <a:graphicData uri="http://schemas.openxmlformats.org/presentationml/2006/ole">
            <mc:AlternateContent xmlns:mc="http://schemas.openxmlformats.org/markup-compatibility/2006">
              <mc:Choice xmlns:v="urn:schemas-microsoft-com:vml" Requires="v">
                <p:oleObj name="Equation" r:id="rId13" imgW="3174840" imgH="431640" progId="Equation.DSMT4">
                  <p:embed/>
                </p:oleObj>
              </mc:Choice>
              <mc:Fallback>
                <p:oleObj name="Equation" r:id="rId13" imgW="3174840" imgH="431640" progId="Equation.DSMT4">
                  <p:embed/>
                  <p:pic>
                    <p:nvPicPr>
                      <p:cNvPr id="16" name="Object 15">
                        <a:extLst>
                          <a:ext uri="{FF2B5EF4-FFF2-40B4-BE49-F238E27FC236}">
                            <a16:creationId xmlns:a16="http://schemas.microsoft.com/office/drawing/2014/main" id="{11CBDC29-204F-49DE-8A7A-A82EA42FA75D}"/>
                          </a:ext>
                        </a:extLst>
                      </p:cNvPr>
                      <p:cNvPicPr/>
                      <p:nvPr/>
                    </p:nvPicPr>
                    <p:blipFill>
                      <a:blip r:embed="rId14"/>
                      <a:stretch>
                        <a:fillRect/>
                      </a:stretch>
                    </p:blipFill>
                    <p:spPr>
                      <a:xfrm>
                        <a:off x="3017182" y="5080423"/>
                        <a:ext cx="5630863" cy="7620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317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we isolate the derivate to get:</a:t>
            </a:r>
          </a:p>
          <a:p>
            <a:endParaRPr lang="en-US" dirty="0"/>
          </a:p>
          <a:p>
            <a:endParaRPr lang="en-US" dirty="0"/>
          </a:p>
          <a:p>
            <a:endParaRPr lang="en-US" dirty="0"/>
          </a:p>
          <a:p>
            <a:endParaRPr lang="en-US" dirty="0"/>
          </a:p>
          <a:p>
            <a:pPr lvl="1"/>
            <a:r>
              <a:rPr lang="en-US" dirty="0"/>
              <a:t>This formula only </a:t>
            </a:r>
            <a:r>
              <a:rPr lang="en-US" dirty="0">
                <a:latin typeface="Times New Roman" panose="02020603050405020304" pitchFamily="18" charset="0"/>
              </a:rPr>
              <a:t>O(</a:t>
            </a:r>
            <a:r>
              <a:rPr lang="en-US" i="1" dirty="0">
                <a:latin typeface="Times New Roman" panose="02020603050405020304" pitchFamily="18" charset="0"/>
              </a:rPr>
              <a:t>h</a:t>
            </a:r>
            <a:r>
              <a:rPr lang="en-US" dirty="0">
                <a:latin typeface="Times New Roman" panose="02020603050405020304" pitchFamily="18" charset="0"/>
              </a:rPr>
              <a:t>)</a:t>
            </a:r>
            <a:endParaRPr lang="en-US" baseline="-250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38</a:t>
            </a:fld>
            <a:endParaRPr lang="en-CA"/>
          </a:p>
        </p:txBody>
      </p:sp>
      <p:graphicFrame>
        <p:nvGraphicFramePr>
          <p:cNvPr id="32" name="Object 31">
            <a:extLst>
              <a:ext uri="{FF2B5EF4-FFF2-40B4-BE49-F238E27FC236}">
                <a16:creationId xmlns:a16="http://schemas.microsoft.com/office/drawing/2014/main" id="{7A70976C-C1B1-40E5-A5E6-A21D5FB57DFB}"/>
              </a:ext>
            </a:extLst>
          </p:cNvPr>
          <p:cNvGraphicFramePr>
            <a:graphicFrameLocks noChangeAspect="1"/>
          </p:cNvGraphicFramePr>
          <p:nvPr>
            <p:extLst>
              <p:ext uri="{D42A27DB-BD31-4B8C-83A1-F6EECF244321}">
                <p14:modId xmlns:p14="http://schemas.microsoft.com/office/powerpoint/2010/main" val="132274082"/>
              </p:ext>
            </p:extLst>
          </p:nvPr>
        </p:nvGraphicFramePr>
        <p:xfrm>
          <a:off x="282575" y="2225675"/>
          <a:ext cx="7277100" cy="492125"/>
        </p:xfrm>
        <a:graphic>
          <a:graphicData uri="http://schemas.openxmlformats.org/presentationml/2006/ole">
            <mc:AlternateContent xmlns:mc="http://schemas.openxmlformats.org/markup-compatibility/2006">
              <mc:Choice xmlns:v="urn:schemas-microsoft-com:vml" Requires="v">
                <p:oleObj name="Equation" r:id="rId3" imgW="4101840" imgH="279360" progId="Equation.DSMT4">
                  <p:embed/>
                </p:oleObj>
              </mc:Choice>
              <mc:Fallback>
                <p:oleObj name="Equation" r:id="rId3" imgW="4101840" imgH="279360" progId="Equation.DSMT4">
                  <p:embed/>
                  <p:pic>
                    <p:nvPicPr>
                      <p:cNvPr id="32" name="Object 31">
                        <a:extLst>
                          <a:ext uri="{FF2B5EF4-FFF2-40B4-BE49-F238E27FC236}">
                            <a16:creationId xmlns:a16="http://schemas.microsoft.com/office/drawing/2014/main" id="{7A70976C-C1B1-40E5-A5E6-A21D5FB57DFB}"/>
                          </a:ext>
                        </a:extLst>
                      </p:cNvPr>
                      <p:cNvPicPr/>
                      <p:nvPr/>
                    </p:nvPicPr>
                    <p:blipFill>
                      <a:blip r:embed="rId4"/>
                      <a:stretch>
                        <a:fillRect/>
                      </a:stretch>
                    </p:blipFill>
                    <p:spPr>
                      <a:xfrm>
                        <a:off x="282575" y="2225675"/>
                        <a:ext cx="7277100" cy="4921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84C9807-0C56-403A-ADCE-2B8EDF5E52B2}"/>
              </a:ext>
            </a:extLst>
          </p:cNvPr>
          <p:cNvGraphicFramePr>
            <a:graphicFrameLocks noChangeAspect="1"/>
          </p:cNvGraphicFramePr>
          <p:nvPr>
            <p:extLst>
              <p:ext uri="{D42A27DB-BD31-4B8C-83A1-F6EECF244321}">
                <p14:modId xmlns:p14="http://schemas.microsoft.com/office/powerpoint/2010/main" val="2296177607"/>
              </p:ext>
            </p:extLst>
          </p:nvPr>
        </p:nvGraphicFramePr>
        <p:xfrm>
          <a:off x="1352550" y="2855913"/>
          <a:ext cx="6623050" cy="741362"/>
        </p:xfrm>
        <a:graphic>
          <a:graphicData uri="http://schemas.openxmlformats.org/presentationml/2006/ole">
            <mc:AlternateContent xmlns:mc="http://schemas.openxmlformats.org/markup-compatibility/2006">
              <mc:Choice xmlns:v="urn:schemas-microsoft-com:vml" Requires="v">
                <p:oleObj name="Equation" r:id="rId5" imgW="3733560" imgH="419040" progId="Equation.DSMT4">
                  <p:embed/>
                </p:oleObj>
              </mc:Choice>
              <mc:Fallback>
                <p:oleObj name="Equation" r:id="rId5" imgW="3733560" imgH="419040" progId="Equation.DSMT4">
                  <p:embed/>
                  <p:pic>
                    <p:nvPicPr>
                      <p:cNvPr id="14" name="Object 13">
                        <a:extLst>
                          <a:ext uri="{FF2B5EF4-FFF2-40B4-BE49-F238E27FC236}">
                            <a16:creationId xmlns:a16="http://schemas.microsoft.com/office/drawing/2014/main" id="{184C9807-0C56-403A-ADCE-2B8EDF5E52B2}"/>
                          </a:ext>
                        </a:extLst>
                      </p:cNvPr>
                      <p:cNvPicPr/>
                      <p:nvPr/>
                    </p:nvPicPr>
                    <p:blipFill>
                      <a:blip r:embed="rId6"/>
                      <a:stretch>
                        <a:fillRect/>
                      </a:stretch>
                    </p:blipFill>
                    <p:spPr>
                      <a:xfrm>
                        <a:off x="1352550" y="2855913"/>
                        <a:ext cx="6623050" cy="7413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9755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 the second derivative of </a:t>
            </a:r>
            <a:r>
              <a:rPr lang="en-US" dirty="0">
                <a:latin typeface="Times New Roman" panose="02020603050405020304" pitchFamily="18" charset="0"/>
              </a:rPr>
              <a:t>sin(</a:t>
            </a:r>
            <a:r>
              <a:rPr lang="en-US" i="1" dirty="0">
                <a:latin typeface="Times New Roman" panose="02020603050405020304" pitchFamily="18" charset="0"/>
              </a:rPr>
              <a:t>x</a:t>
            </a:r>
            <a:r>
              <a:rPr lang="en-US" dirty="0">
                <a:latin typeface="Times New Roman" panose="02020603050405020304" pitchFamily="18" charset="0"/>
              </a:rPr>
              <a:t>)</a:t>
            </a:r>
            <a:r>
              <a:rPr lang="en-US" dirty="0"/>
              <a:t> at </a:t>
            </a:r>
            <a:r>
              <a:rPr lang="en-US" i="1" dirty="0">
                <a:latin typeface="Times New Roman" panose="02020603050405020304" pitchFamily="18" charset="0"/>
              </a:rPr>
              <a:t>x</a:t>
            </a:r>
            <a:r>
              <a:rPr lang="en-US" dirty="0">
                <a:latin typeface="Times New Roman" panose="02020603050405020304" pitchFamily="18" charset="0"/>
              </a:rPr>
              <a:t> = 1</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39</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339619" y="2666050"/>
            <a:ext cx="7956960"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1   0.5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.469520369602038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.3720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.2701</a:t>
            </a:r>
          </a:p>
          <a:p>
            <a:r>
              <a:rPr lang="en-US" dirty="0">
                <a:solidFill>
                  <a:schemeClr val="bg1"/>
                </a:solidFill>
                <a:latin typeface="Times New Roman" panose="02020603050405020304" pitchFamily="18" charset="0"/>
                <a:cs typeface="Times New Roman" panose="02020603050405020304" pitchFamily="18" charset="0"/>
              </a:rPr>
              <a:t>    2   0.25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.678095946153100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.1634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.1351</a:t>
            </a:r>
          </a:p>
          <a:p>
            <a:r>
              <a:rPr lang="en-US" dirty="0">
                <a:solidFill>
                  <a:schemeClr val="bg1"/>
                </a:solidFill>
                <a:latin typeface="Times New Roman" panose="02020603050405020304" pitchFamily="18" charset="0"/>
                <a:cs typeface="Times New Roman" panose="02020603050405020304" pitchFamily="18" charset="0"/>
              </a:rPr>
              <a:t>    3   0.125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.7665446170127055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.07493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.06754</a:t>
            </a:r>
          </a:p>
          <a:p>
            <a:r>
              <a:rPr lang="en-US" dirty="0">
                <a:solidFill>
                  <a:schemeClr val="bg1"/>
                </a:solidFill>
                <a:latin typeface="Times New Roman" panose="02020603050405020304" pitchFamily="18" charset="0"/>
                <a:cs typeface="Times New Roman" panose="02020603050405020304" pitchFamily="18" charset="0"/>
              </a:rPr>
              <a:t>    4   0.0625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.8058187462303863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.03565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.03377</a:t>
            </a:r>
          </a:p>
          <a:p>
            <a:r>
              <a:rPr lang="en-US" dirty="0">
                <a:solidFill>
                  <a:schemeClr val="bg1"/>
                </a:solidFill>
                <a:latin typeface="Times New Roman" panose="02020603050405020304" pitchFamily="18" charset="0"/>
                <a:cs typeface="Times New Roman" panose="02020603050405020304" pitchFamily="18" charset="0"/>
              </a:rPr>
              <a:t>    5   0.03125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.8241113750362956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.01736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.01688</a:t>
            </a:r>
          </a:p>
          <a:p>
            <a:r>
              <a:rPr lang="en-US" dirty="0">
                <a:solidFill>
                  <a:schemeClr val="bg1"/>
                </a:solidFill>
                <a:latin typeface="Times New Roman" panose="02020603050405020304" pitchFamily="18" charset="0"/>
                <a:cs typeface="Times New Roman" panose="02020603050405020304" pitchFamily="18" charset="0"/>
              </a:rPr>
              <a:t>    6   0.015625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.8329094424607320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.008562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.008442</a:t>
            </a:r>
          </a:p>
          <a:p>
            <a:r>
              <a:rPr lang="en-US" dirty="0">
                <a:solidFill>
                  <a:schemeClr val="bg1"/>
                </a:solidFill>
                <a:latin typeface="Times New Roman" panose="02020603050405020304" pitchFamily="18" charset="0"/>
                <a:cs typeface="Times New Roman" panose="02020603050405020304" pitchFamily="18" charset="0"/>
              </a:rPr>
              <a:t>    7   0.0078125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.8372199781206291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.004251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.004221</a:t>
            </a:r>
          </a:p>
          <a:p>
            <a:r>
              <a:rPr lang="en-US" dirty="0">
                <a:solidFill>
                  <a:schemeClr val="bg1"/>
                </a:solidFill>
                <a:latin typeface="Times New Roman" panose="02020603050405020304" pitchFamily="18" charset="0"/>
                <a:cs typeface="Times New Roman" panose="02020603050405020304" pitchFamily="18" charset="0"/>
              </a:rPr>
              <a:t>    8   0.00390625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.8393529470995418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.002118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.002111</a:t>
            </a:r>
          </a:p>
          <a:p>
            <a:r>
              <a:rPr lang="en-US" dirty="0">
                <a:solidFill>
                  <a:schemeClr val="bg1"/>
                </a:solidFill>
                <a:latin typeface="Times New Roman" panose="02020603050405020304" pitchFamily="18" charset="0"/>
                <a:cs typeface="Times New Roman" panose="02020603050405020304" pitchFamily="18" charset="0"/>
              </a:rPr>
              <a:t>    9   0.001953125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.8404138353944290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.001057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.001055</a:t>
            </a:r>
          </a:p>
          <a:p>
            <a:r>
              <a:rPr lang="en-US" dirty="0">
                <a:solidFill>
                  <a:schemeClr val="bg1"/>
                </a:solidFill>
                <a:latin typeface="Times New Roman" panose="02020603050405020304" pitchFamily="18" charset="0"/>
                <a:cs typeface="Times New Roman" panose="02020603050405020304" pitchFamily="18" charset="0"/>
              </a:rPr>
              <a:t>  10   0.0009765625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.8409428779268637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.0005281    </a:t>
            </a:r>
            <a:r>
              <a:rPr lang="en-US" dirty="0">
                <a:solidFill>
                  <a:prstClr val="white"/>
                </a:solidFill>
                <a:latin typeface="Times New Roman" panose="02020603050405020304" pitchFamily="18" charset="0"/>
                <a:cs typeface="Times New Roman" panose="02020603050405020304" pitchFamily="18" charset="0"/>
              </a:rPr>
              <a:t>–0</a:t>
            </a:r>
            <a:r>
              <a:rPr lang="en-US" dirty="0">
                <a:solidFill>
                  <a:schemeClr val="bg1"/>
                </a:solidFill>
                <a:latin typeface="Times New Roman" panose="02020603050405020304" pitchFamily="18" charset="0"/>
                <a:cs typeface="Times New Roman" panose="02020603050405020304" pitchFamily="18" charset="0"/>
              </a:rPr>
              <a:t>.0005276</a:t>
            </a:r>
          </a:p>
        </p:txBody>
      </p:sp>
      <p:sp>
        <p:nvSpPr>
          <p:cNvPr id="14" name="TextBox 13">
            <a:extLst>
              <a:ext uri="{FF2B5EF4-FFF2-40B4-BE49-F238E27FC236}">
                <a16:creationId xmlns:a16="http://schemas.microsoft.com/office/drawing/2014/main" id="{BEE9259A-9366-4D11-B964-72FB6F16D1B6}"/>
              </a:ext>
            </a:extLst>
          </p:cNvPr>
          <p:cNvSpPr txBox="1"/>
          <p:nvPr/>
        </p:nvSpPr>
        <p:spPr>
          <a:xfrm>
            <a:off x="555812"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1103195"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539805"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677248"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7648183"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0.4392</a:t>
            </a:r>
          </a:p>
          <a:p>
            <a:r>
              <a:rPr lang="en-US" dirty="0">
                <a:solidFill>
                  <a:schemeClr val="bg1"/>
                </a:solidFill>
                <a:latin typeface="Times New Roman" panose="02020603050405020304" pitchFamily="18" charset="0"/>
                <a:cs typeface="Times New Roman" panose="02020603050405020304" pitchFamily="18" charset="0"/>
              </a:rPr>
              <a:t>0.4586</a:t>
            </a:r>
          </a:p>
          <a:p>
            <a:r>
              <a:rPr lang="en-US" dirty="0">
                <a:solidFill>
                  <a:schemeClr val="bg1"/>
                </a:solidFill>
                <a:latin typeface="Times New Roman" panose="02020603050405020304" pitchFamily="18" charset="0"/>
                <a:cs typeface="Times New Roman" panose="02020603050405020304" pitchFamily="18" charset="0"/>
              </a:rPr>
              <a:t>0.4758</a:t>
            </a:r>
          </a:p>
          <a:p>
            <a:r>
              <a:rPr lang="en-US" dirty="0">
                <a:solidFill>
                  <a:schemeClr val="bg1"/>
                </a:solidFill>
                <a:latin typeface="Times New Roman" panose="02020603050405020304" pitchFamily="18" charset="0"/>
                <a:cs typeface="Times New Roman" panose="02020603050405020304" pitchFamily="18" charset="0"/>
              </a:rPr>
              <a:t>0.4869</a:t>
            </a:r>
          </a:p>
          <a:p>
            <a:r>
              <a:rPr lang="en-US" dirty="0">
                <a:solidFill>
                  <a:schemeClr val="bg1"/>
                </a:solidFill>
                <a:latin typeface="Times New Roman" panose="02020603050405020304" pitchFamily="18" charset="0"/>
                <a:cs typeface="Times New Roman" panose="02020603050405020304" pitchFamily="18" charset="0"/>
              </a:rPr>
              <a:t>0.4932</a:t>
            </a:r>
          </a:p>
          <a:p>
            <a:r>
              <a:rPr lang="en-US" dirty="0">
                <a:solidFill>
                  <a:schemeClr val="bg1"/>
                </a:solidFill>
                <a:latin typeface="Times New Roman" panose="02020603050405020304" pitchFamily="18" charset="0"/>
                <a:cs typeface="Times New Roman" panose="02020603050405020304" pitchFamily="18" charset="0"/>
              </a:rPr>
              <a:t>0.4965</a:t>
            </a:r>
          </a:p>
          <a:p>
            <a:r>
              <a:rPr lang="en-US" dirty="0">
                <a:solidFill>
                  <a:schemeClr val="bg1"/>
                </a:solidFill>
                <a:latin typeface="Times New Roman" panose="02020603050405020304" pitchFamily="18" charset="0"/>
                <a:cs typeface="Times New Roman" panose="02020603050405020304" pitchFamily="18" charset="0"/>
              </a:rPr>
              <a:t>0.4982</a:t>
            </a:r>
          </a:p>
          <a:p>
            <a:r>
              <a:rPr lang="en-US" dirty="0">
                <a:solidFill>
                  <a:schemeClr val="bg1"/>
                </a:solidFill>
                <a:latin typeface="Times New Roman" panose="02020603050405020304" pitchFamily="18" charset="0"/>
                <a:cs typeface="Times New Roman" panose="02020603050405020304" pitchFamily="18" charset="0"/>
              </a:rPr>
              <a:t>0.4991</a:t>
            </a:r>
          </a:p>
          <a:p>
            <a:r>
              <a:rPr lang="en-US" dirty="0">
                <a:solidFill>
                  <a:schemeClr val="bg1"/>
                </a:solidFill>
                <a:latin typeface="Times New Roman" panose="02020603050405020304" pitchFamily="18" charset="0"/>
                <a:cs typeface="Times New Roman" panose="02020603050405020304" pitchFamily="18" charset="0"/>
              </a:rPr>
              <a:t>0.4996</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531901337"/>
              </p:ext>
            </p:extLst>
          </p:nvPr>
        </p:nvGraphicFramePr>
        <p:xfrm>
          <a:off x="6173566" y="2133600"/>
          <a:ext cx="1081087" cy="441325"/>
        </p:xfrm>
        <a:graphic>
          <a:graphicData uri="http://schemas.openxmlformats.org/presentationml/2006/ole">
            <mc:AlternateContent xmlns:mc="http://schemas.openxmlformats.org/markup-compatibility/2006">
              <mc:Choice xmlns:v="urn:schemas-microsoft-com:vml" Requires="v">
                <p:oleObj name="Equation" r:id="rId3" imgW="533160" imgH="215640" progId="Equation.DSMT4">
                  <p:embed/>
                </p:oleObj>
              </mc:Choice>
              <mc:Fallback>
                <p:oleObj name="Equation" r:id="rId3" imgW="533160" imgH="21564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173566" y="2133600"/>
                        <a:ext cx="1081087" cy="441325"/>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46028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16" name="TextBox 15">
            <a:extLst>
              <a:ext uri="{FF2B5EF4-FFF2-40B4-BE49-F238E27FC236}">
                <a16:creationId xmlns:a16="http://schemas.microsoft.com/office/drawing/2014/main" id="{6E259C2A-BD32-4BCC-8B03-8D38CDC3A312}"/>
              </a:ext>
            </a:extLst>
          </p:cNvPr>
          <p:cNvSpPr txBox="1"/>
          <p:nvPr/>
        </p:nvSpPr>
        <p:spPr>
          <a:xfrm>
            <a:off x="1385740" y="5503205"/>
            <a:ext cx="3167425" cy="369332"/>
          </a:xfrm>
          <a:prstGeom prst="rect">
            <a:avLst/>
          </a:prstGeom>
          <a:noFill/>
        </p:spPr>
        <p:txBody>
          <a:bodyPr wrap="square">
            <a:spAutoFit/>
          </a:bodyPr>
          <a:lstStyle/>
          <a:p>
            <a:r>
              <a:rPr lang="en-US" dirty="0">
                <a:solidFill>
                  <a:prstClr val="white"/>
                </a:solidFill>
                <a:latin typeface="Times New Roman" panose="02020603050405020304" pitchFamily="18" charset="0"/>
                <a:cs typeface="Times New Roman" panose="02020603050405020304" pitchFamily="18" charset="0"/>
              </a:rPr>
              <a:t>–sin(1) = </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–0.841470984807897</a:t>
            </a:r>
            <a:endParaRPr lang="en-US" dirty="0"/>
          </a:p>
        </p:txBody>
      </p:sp>
      <p:sp>
        <p:nvSpPr>
          <p:cNvPr id="20" name="Rectangle: Rounded Corners 19">
            <a:extLst>
              <a:ext uri="{FF2B5EF4-FFF2-40B4-BE49-F238E27FC236}">
                <a16:creationId xmlns:a16="http://schemas.microsoft.com/office/drawing/2014/main" id="{FA49ADE1-9734-45E0-A397-22A8915A88F2}"/>
              </a:ext>
            </a:extLst>
          </p:cNvPr>
          <p:cNvSpPr/>
          <p:nvPr/>
        </p:nvSpPr>
        <p:spPr>
          <a:xfrm>
            <a:off x="2330083" y="5167618"/>
            <a:ext cx="587229"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365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Forward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calculus, you learned that the derivative is the slope at a point</a:t>
            </a:r>
          </a:p>
          <a:p>
            <a:pPr lvl="1"/>
            <a:r>
              <a:rPr lang="en-US" dirty="0"/>
              <a:t>Suppose we have the points</a:t>
            </a:r>
          </a:p>
          <a:p>
            <a:pPr marL="457200" lvl="1"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endParaRPr lang="en-US" dirty="0"/>
          </a:p>
          <a:p>
            <a:pPr lvl="1"/>
            <a:r>
              <a:rPr lang="en-US" dirty="0"/>
              <a:t>The slope of the line interpolating these two points should be close to the slope of </a:t>
            </a:r>
            <a:r>
              <a:rPr lang="en-US" i="1" dirty="0">
                <a:latin typeface="Times New Roman" panose="02020603050405020304" pitchFamily="18" charset="0"/>
              </a:rPr>
              <a:t>f</a:t>
            </a:r>
            <a:r>
              <a:rPr lang="en-US" dirty="0"/>
              <a:t> at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dirty="0">
              <a:latin typeface="Times New Roman" panose="02020603050405020304" pitchFamily="18" charset="0"/>
            </a:endParaRPr>
          </a:p>
          <a:p>
            <a:pPr lvl="2"/>
            <a:r>
              <a:rPr lang="en-US" dirty="0"/>
              <a:t>The slope of this line is</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D1B8F98A-495E-44DF-82F5-BE0B4F037799}"/>
              </a:ext>
            </a:extLst>
          </p:cNvPr>
          <p:cNvGraphicFramePr>
            <a:graphicFrameLocks noChangeAspect="1"/>
          </p:cNvGraphicFramePr>
          <p:nvPr>
            <p:extLst>
              <p:ext uri="{D42A27DB-BD31-4B8C-83A1-F6EECF244321}">
                <p14:modId xmlns:p14="http://schemas.microsoft.com/office/powerpoint/2010/main" val="3454747462"/>
              </p:ext>
            </p:extLst>
          </p:nvPr>
        </p:nvGraphicFramePr>
        <p:xfrm>
          <a:off x="3836117" y="3832200"/>
          <a:ext cx="1870075" cy="809625"/>
        </p:xfrm>
        <a:graphic>
          <a:graphicData uri="http://schemas.openxmlformats.org/presentationml/2006/ole">
            <mc:AlternateContent xmlns:mc="http://schemas.openxmlformats.org/markup-compatibility/2006">
              <mc:Choice xmlns:v="urn:schemas-microsoft-com:vml" Requires="v">
                <p:oleObj name="Equation" r:id="rId3" imgW="1054080" imgH="457200" progId="Equation.DSMT4">
                  <p:embed/>
                </p:oleObj>
              </mc:Choice>
              <mc:Fallback>
                <p:oleObj name="Equation" r:id="rId3" imgW="1054080" imgH="457200" progId="Equation.DSMT4">
                  <p:embed/>
                  <p:pic>
                    <p:nvPicPr>
                      <p:cNvPr id="28" name="Object 27">
                        <a:extLst>
                          <a:ext uri="{FF2B5EF4-FFF2-40B4-BE49-F238E27FC236}">
                            <a16:creationId xmlns:a16="http://schemas.microsoft.com/office/drawing/2014/main" id="{D1B8F98A-495E-44DF-82F5-BE0B4F037799}"/>
                          </a:ext>
                        </a:extLst>
                      </p:cNvPr>
                      <p:cNvPicPr/>
                      <p:nvPr/>
                    </p:nvPicPr>
                    <p:blipFill>
                      <a:blip r:embed="rId4"/>
                      <a:stretch>
                        <a:fillRect/>
                      </a:stretch>
                    </p:blipFill>
                    <p:spPr>
                      <a:xfrm>
                        <a:off x="3836117" y="3832200"/>
                        <a:ext cx="1870075" cy="809625"/>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DF8485BC-C293-43E4-AE01-19EE84A5F1C8}"/>
              </a:ext>
            </a:extLst>
          </p:cNvPr>
          <p:cNvCxnSpPr>
            <a:cxnSpLocks/>
          </p:cNvCxnSpPr>
          <p:nvPr/>
        </p:nvCxnSpPr>
        <p:spPr>
          <a:xfrm flipV="1">
            <a:off x="5400684" y="4974046"/>
            <a:ext cx="942756" cy="45141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988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1026-B7AA-4C53-B7C1-B63B1ADD4010}"/>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160275DD-B5C2-4BBF-BEB1-BDC963BBF4A0}"/>
              </a:ext>
            </a:extLst>
          </p:cNvPr>
          <p:cNvSpPr>
            <a:spLocks noGrp="1"/>
          </p:cNvSpPr>
          <p:nvPr>
            <p:ph idx="1"/>
          </p:nvPr>
        </p:nvSpPr>
        <p:spPr/>
        <p:txBody>
          <a:bodyPr/>
          <a:lstStyle/>
          <a:p>
            <a:r>
              <a:rPr lang="en-US" dirty="0"/>
              <a:t>If you want a backward divided-difference formula for </a:t>
            </a:r>
            <a:br>
              <a:rPr lang="en-US" dirty="0"/>
            </a:br>
            <a:r>
              <a:rPr lang="en-US" dirty="0"/>
              <a:t>approximating the second derivative that is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a:t>
            </a:r>
            <a:r>
              <a:rPr lang="en-US" dirty="0"/>
              <a:t>,</a:t>
            </a:r>
            <a:br>
              <a:rPr lang="en-US" dirty="0"/>
            </a:br>
            <a:r>
              <a:rPr lang="en-US" dirty="0"/>
              <a:t>	you must resort to interpolating four points</a:t>
            </a:r>
          </a:p>
          <a:p>
            <a:pPr lvl="1"/>
            <a:r>
              <a:rPr lang="en-US" dirty="0"/>
              <a:t>Again, the weighted average is not a convex combination,</a:t>
            </a:r>
            <a:br>
              <a:rPr lang="en-US" dirty="0"/>
            </a:br>
            <a:r>
              <a:rPr lang="en-US" dirty="0"/>
              <a:t>	so we must assume the 4</a:t>
            </a:r>
            <a:r>
              <a:rPr lang="en-US" baseline="30000" dirty="0"/>
              <a:t>th</a:t>
            </a:r>
            <a:r>
              <a:rPr lang="en-US" dirty="0"/>
              <a:t> derivative is approximately smooth</a:t>
            </a:r>
          </a:p>
        </p:txBody>
      </p:sp>
      <p:sp>
        <p:nvSpPr>
          <p:cNvPr id="4" name="Footer Placeholder 3">
            <a:extLst>
              <a:ext uri="{FF2B5EF4-FFF2-40B4-BE49-F238E27FC236}">
                <a16:creationId xmlns:a16="http://schemas.microsoft.com/office/drawing/2014/main" id="{D8D77271-389B-44D4-B484-E59438D36DE2}"/>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7AD3844C-91D6-46CE-AA8F-BFD7EE14FD84}"/>
              </a:ext>
            </a:extLst>
          </p:cNvPr>
          <p:cNvSpPr>
            <a:spLocks noGrp="1"/>
          </p:cNvSpPr>
          <p:nvPr>
            <p:ph type="sldNum" sz="quarter" idx="12"/>
          </p:nvPr>
        </p:nvSpPr>
        <p:spPr/>
        <p:txBody>
          <a:bodyPr/>
          <a:lstStyle/>
          <a:p>
            <a:fld id="{42EF6DC8-DA9C-4533-8A40-BB00A2545AF8}" type="slidenum">
              <a:rPr lang="en-CA" smtClean="0"/>
              <a:pPr/>
              <a:t>40</a:t>
            </a:fld>
            <a:endParaRPr lang="en-CA"/>
          </a:p>
        </p:txBody>
      </p:sp>
      <p:graphicFrame>
        <p:nvGraphicFramePr>
          <p:cNvPr id="6" name="Object 5">
            <a:extLst>
              <a:ext uri="{FF2B5EF4-FFF2-40B4-BE49-F238E27FC236}">
                <a16:creationId xmlns:a16="http://schemas.microsoft.com/office/drawing/2014/main" id="{A86AB9D7-D0D4-4330-B312-D57B19B59258}"/>
              </a:ext>
            </a:extLst>
          </p:cNvPr>
          <p:cNvGraphicFramePr>
            <a:graphicFrameLocks noChangeAspect="1"/>
          </p:cNvGraphicFramePr>
          <p:nvPr>
            <p:extLst>
              <p:ext uri="{D42A27DB-BD31-4B8C-83A1-F6EECF244321}">
                <p14:modId xmlns:p14="http://schemas.microsoft.com/office/powerpoint/2010/main" val="1473048964"/>
              </p:ext>
            </p:extLst>
          </p:nvPr>
        </p:nvGraphicFramePr>
        <p:xfrm>
          <a:off x="315913" y="3652838"/>
          <a:ext cx="8628062" cy="741362"/>
        </p:xfrm>
        <a:graphic>
          <a:graphicData uri="http://schemas.openxmlformats.org/presentationml/2006/ole">
            <mc:AlternateContent xmlns:mc="http://schemas.openxmlformats.org/markup-compatibility/2006">
              <mc:Choice xmlns:v="urn:schemas-microsoft-com:vml" Requires="v">
                <p:oleObj name="Equation" r:id="rId3" imgW="4863960" imgH="419040" progId="Equation.DSMT4">
                  <p:embed/>
                </p:oleObj>
              </mc:Choice>
              <mc:Fallback>
                <p:oleObj name="Equation" r:id="rId3" imgW="4863960" imgH="419040" progId="Equation.DSMT4">
                  <p:embed/>
                  <p:pic>
                    <p:nvPicPr>
                      <p:cNvPr id="6" name="Object 5">
                        <a:extLst>
                          <a:ext uri="{FF2B5EF4-FFF2-40B4-BE49-F238E27FC236}">
                            <a16:creationId xmlns:a16="http://schemas.microsoft.com/office/drawing/2014/main" id="{A86AB9D7-D0D4-4330-B312-D57B19B59258}"/>
                          </a:ext>
                        </a:extLst>
                      </p:cNvPr>
                      <p:cNvPicPr/>
                      <p:nvPr/>
                    </p:nvPicPr>
                    <p:blipFill>
                      <a:blip r:embed="rId4"/>
                      <a:stretch>
                        <a:fillRect/>
                      </a:stretch>
                    </p:blipFill>
                    <p:spPr>
                      <a:xfrm>
                        <a:off x="315913" y="3652838"/>
                        <a:ext cx="8628062" cy="7413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389151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Backward divided difference</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 the second derivative of </a:t>
            </a:r>
            <a:r>
              <a:rPr lang="en-US" dirty="0">
                <a:latin typeface="Times New Roman" panose="02020603050405020304" pitchFamily="18" charset="0"/>
              </a:rPr>
              <a:t>sin(</a:t>
            </a:r>
            <a:r>
              <a:rPr lang="en-US" i="1" dirty="0">
                <a:latin typeface="Times New Roman" panose="02020603050405020304" pitchFamily="18" charset="0"/>
              </a:rPr>
              <a:t>x</a:t>
            </a:r>
            <a:r>
              <a:rPr lang="en-US" dirty="0">
                <a:latin typeface="Times New Roman" panose="02020603050405020304" pitchFamily="18" charset="0"/>
              </a:rPr>
              <a:t>)</a:t>
            </a:r>
            <a:r>
              <a:rPr lang="en-US" dirty="0"/>
              <a:t> at </a:t>
            </a:r>
            <a:r>
              <a:rPr lang="en-US" i="1" dirty="0">
                <a:latin typeface="Times New Roman" panose="02020603050405020304" pitchFamily="18" charset="0"/>
              </a:rPr>
              <a:t>x</a:t>
            </a:r>
            <a:r>
              <a:rPr lang="en-US" dirty="0">
                <a:latin typeface="Times New Roman" panose="02020603050405020304" pitchFamily="18" charset="0"/>
              </a:rPr>
              <a:t> = 1</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41</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214927" y="2666050"/>
            <a:ext cx="7956960"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0.5                   –0.9390407392040760     0.09757              0.1928</a:t>
            </a:r>
          </a:p>
          <a:p>
            <a:r>
              <a:rPr lang="en-US" dirty="0">
                <a:solidFill>
                  <a:schemeClr val="bg1"/>
                </a:solidFill>
                <a:latin typeface="Times New Roman" panose="02020603050405020304" pitchFamily="18" charset="0"/>
                <a:cs typeface="Times New Roman" panose="02020603050405020304" pitchFamily="18" charset="0"/>
              </a:rPr>
              <a:t>    2   0.25                 –0.8792581654174150     0.03779              0.04821</a:t>
            </a:r>
          </a:p>
          <a:p>
            <a:r>
              <a:rPr lang="en-US" dirty="0">
                <a:solidFill>
                  <a:schemeClr val="bg1"/>
                </a:solidFill>
                <a:latin typeface="Times New Roman" panose="02020603050405020304" pitchFamily="18" charset="0"/>
                <a:cs typeface="Times New Roman" panose="02020603050405020304" pitchFamily="18" charset="0"/>
              </a:rPr>
              <a:t>    3   0.125               –0.8523375623339433     0.01087              0.01205</a:t>
            </a:r>
          </a:p>
          <a:p>
            <a:r>
              <a:rPr lang="en-US" dirty="0">
                <a:solidFill>
                  <a:schemeClr val="bg1"/>
                </a:solidFill>
                <a:latin typeface="Times New Roman" panose="02020603050405020304" pitchFamily="18" charset="0"/>
                <a:cs typeface="Times New Roman" panose="02020603050405020304" pitchFamily="18" charset="0"/>
              </a:rPr>
              <a:t>    4   0.0625             –0.8443438090947666     0.002873            0.003013</a:t>
            </a:r>
          </a:p>
          <a:p>
            <a:r>
              <a:rPr lang="en-US" dirty="0">
                <a:solidFill>
                  <a:schemeClr val="bg1"/>
                </a:solidFill>
                <a:latin typeface="Times New Roman" panose="02020603050405020304" pitchFamily="18" charset="0"/>
                <a:cs typeface="Times New Roman" panose="02020603050405020304" pitchFamily="18" charset="0"/>
              </a:rPr>
              <a:t>    5   0.03125           –0.8422072387249955     0.0007363          0.0007533</a:t>
            </a:r>
          </a:p>
          <a:p>
            <a:r>
              <a:rPr lang="en-US" dirty="0">
                <a:solidFill>
                  <a:schemeClr val="bg1"/>
                </a:solidFill>
                <a:latin typeface="Times New Roman" panose="02020603050405020304" pitchFamily="18" charset="0"/>
                <a:cs typeface="Times New Roman" panose="02020603050405020304" pitchFamily="18" charset="0"/>
              </a:rPr>
              <a:t>    6   0.015625         –0.8416572080732294     0.0001862          0.0001883</a:t>
            </a:r>
          </a:p>
          <a:p>
            <a:r>
              <a:rPr lang="en-US" dirty="0">
                <a:solidFill>
                  <a:schemeClr val="bg1"/>
                </a:solidFill>
                <a:latin typeface="Times New Roman" panose="02020603050405020304" pitchFamily="18" charset="0"/>
                <a:cs typeface="Times New Roman" panose="02020603050405020304" pitchFamily="18" charset="0"/>
              </a:rPr>
              <a:t>    7   0.0078125        –0.8415178044597269    0.00004682        0.00004708</a:t>
            </a:r>
          </a:p>
          <a:p>
            <a:r>
              <a:rPr lang="en-US" dirty="0">
                <a:solidFill>
                  <a:schemeClr val="bg1"/>
                </a:solidFill>
                <a:latin typeface="Times New Roman" panose="02020603050405020304" pitchFamily="18" charset="0"/>
                <a:cs typeface="Times New Roman" panose="02020603050405020304" pitchFamily="18" charset="0"/>
              </a:rPr>
              <a:t>    8   0.00390625      –0.8414827223168686    0.00001174        0.00001177</a:t>
            </a:r>
          </a:p>
          <a:p>
            <a:r>
              <a:rPr lang="en-US" dirty="0">
                <a:solidFill>
                  <a:schemeClr val="bg1"/>
                </a:solidFill>
                <a:latin typeface="Times New Roman" panose="02020603050405020304" pitchFamily="18" charset="0"/>
                <a:cs typeface="Times New Roman" panose="02020603050405020304" pitchFamily="18" charset="0"/>
              </a:rPr>
              <a:t>    9   0.001953125    –0.8414739231229760    0.000002938      0.000002942</a:t>
            </a:r>
          </a:p>
          <a:p>
            <a:r>
              <a:rPr lang="en-US" dirty="0">
                <a:solidFill>
                  <a:schemeClr val="bg1"/>
                </a:solidFill>
                <a:latin typeface="Times New Roman" panose="02020603050405020304" pitchFamily="18" charset="0"/>
                <a:cs typeface="Times New Roman" panose="02020603050405020304" pitchFamily="18" charset="0"/>
              </a:rPr>
              <a:t>  10   0.0009765625  –0.8414717204868793    0.0000007357    0.0000007356</a:t>
            </a:r>
          </a:p>
        </p:txBody>
      </p:sp>
      <p:sp>
        <p:nvSpPr>
          <p:cNvPr id="14" name="TextBox 13">
            <a:extLst>
              <a:ext uri="{FF2B5EF4-FFF2-40B4-BE49-F238E27FC236}">
                <a16:creationId xmlns:a16="http://schemas.microsoft.com/office/drawing/2014/main" id="{BEE9259A-9366-4D11-B964-72FB6F16D1B6}"/>
              </a:ext>
            </a:extLst>
          </p:cNvPr>
          <p:cNvSpPr txBox="1"/>
          <p:nvPr/>
        </p:nvSpPr>
        <p:spPr>
          <a:xfrm>
            <a:off x="431120"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978503"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415113"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552556"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7872629"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0.3873</a:t>
            </a:r>
          </a:p>
          <a:p>
            <a:r>
              <a:rPr lang="en-US" dirty="0">
                <a:solidFill>
                  <a:schemeClr val="bg1"/>
                </a:solidFill>
                <a:latin typeface="Times New Roman" panose="02020603050405020304" pitchFamily="18" charset="0"/>
                <a:cs typeface="Times New Roman" panose="02020603050405020304" pitchFamily="18" charset="0"/>
              </a:rPr>
              <a:t>0.2876</a:t>
            </a:r>
          </a:p>
          <a:p>
            <a:r>
              <a:rPr lang="en-US" dirty="0">
                <a:solidFill>
                  <a:schemeClr val="bg1"/>
                </a:solidFill>
                <a:latin typeface="Times New Roman" panose="02020603050405020304" pitchFamily="18" charset="0"/>
                <a:cs typeface="Times New Roman" panose="02020603050405020304" pitchFamily="18" charset="0"/>
              </a:rPr>
              <a:t>0.2644</a:t>
            </a:r>
          </a:p>
          <a:p>
            <a:r>
              <a:rPr lang="en-US" dirty="0">
                <a:solidFill>
                  <a:schemeClr val="bg1"/>
                </a:solidFill>
                <a:latin typeface="Times New Roman" panose="02020603050405020304" pitchFamily="18" charset="0"/>
                <a:cs typeface="Times New Roman" panose="02020603050405020304" pitchFamily="18" charset="0"/>
              </a:rPr>
              <a:t>0.2563</a:t>
            </a:r>
          </a:p>
          <a:p>
            <a:r>
              <a:rPr lang="en-US" dirty="0">
                <a:solidFill>
                  <a:schemeClr val="bg1"/>
                </a:solidFill>
                <a:latin typeface="Times New Roman" panose="02020603050405020304" pitchFamily="18" charset="0"/>
                <a:cs typeface="Times New Roman" panose="02020603050405020304" pitchFamily="18" charset="0"/>
              </a:rPr>
              <a:t>0.2529</a:t>
            </a:r>
          </a:p>
          <a:p>
            <a:r>
              <a:rPr lang="en-US" dirty="0">
                <a:solidFill>
                  <a:schemeClr val="bg1"/>
                </a:solidFill>
                <a:latin typeface="Times New Roman" panose="02020603050405020304" pitchFamily="18" charset="0"/>
                <a:cs typeface="Times New Roman" panose="02020603050405020304" pitchFamily="18" charset="0"/>
              </a:rPr>
              <a:t>0.2514</a:t>
            </a:r>
          </a:p>
          <a:p>
            <a:r>
              <a:rPr lang="en-US" dirty="0">
                <a:solidFill>
                  <a:schemeClr val="bg1"/>
                </a:solidFill>
                <a:latin typeface="Times New Roman" panose="02020603050405020304" pitchFamily="18" charset="0"/>
                <a:cs typeface="Times New Roman" panose="02020603050405020304" pitchFamily="18" charset="0"/>
              </a:rPr>
              <a:t>0.2507</a:t>
            </a:r>
          </a:p>
          <a:p>
            <a:r>
              <a:rPr lang="en-US" dirty="0">
                <a:solidFill>
                  <a:schemeClr val="bg1"/>
                </a:solidFill>
                <a:latin typeface="Times New Roman" panose="02020603050405020304" pitchFamily="18" charset="0"/>
                <a:cs typeface="Times New Roman" panose="02020603050405020304" pitchFamily="18" charset="0"/>
              </a:rPr>
              <a:t>0.2503</a:t>
            </a:r>
          </a:p>
          <a:p>
            <a:r>
              <a:rPr lang="en-US" dirty="0">
                <a:solidFill>
                  <a:schemeClr val="bg1"/>
                </a:solidFill>
                <a:latin typeface="Times New Roman" panose="02020603050405020304" pitchFamily="18" charset="0"/>
                <a:cs typeface="Times New Roman" panose="02020603050405020304" pitchFamily="18" charset="0"/>
              </a:rPr>
              <a:t>0.2504</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3059647618"/>
              </p:ext>
            </p:extLst>
          </p:nvPr>
        </p:nvGraphicFramePr>
        <p:xfrm>
          <a:off x="6001245" y="2005013"/>
          <a:ext cx="1262063" cy="700087"/>
        </p:xfrm>
        <a:graphic>
          <a:graphicData uri="http://schemas.openxmlformats.org/presentationml/2006/ole">
            <mc:AlternateContent xmlns:mc="http://schemas.openxmlformats.org/markup-compatibility/2006">
              <mc:Choice xmlns:v="urn:schemas-microsoft-com:vml" Requires="v">
                <p:oleObj name="Equation" r:id="rId3" imgW="622080" imgH="342720" progId="Equation.DSMT4">
                  <p:embed/>
                </p:oleObj>
              </mc:Choice>
              <mc:Fallback>
                <p:oleObj name="Equation" r:id="rId3" imgW="622080" imgH="3427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001245" y="2005013"/>
                        <a:ext cx="1262063" cy="7000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684735"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16" name="TextBox 15">
            <a:extLst>
              <a:ext uri="{FF2B5EF4-FFF2-40B4-BE49-F238E27FC236}">
                <a16:creationId xmlns:a16="http://schemas.microsoft.com/office/drawing/2014/main" id="{B059D71F-668A-45D0-A218-6F531AB34E2E}"/>
              </a:ext>
            </a:extLst>
          </p:cNvPr>
          <p:cNvSpPr txBox="1"/>
          <p:nvPr/>
        </p:nvSpPr>
        <p:spPr>
          <a:xfrm>
            <a:off x="1282046" y="5503205"/>
            <a:ext cx="3146428" cy="369332"/>
          </a:xfrm>
          <a:prstGeom prst="rect">
            <a:avLst/>
          </a:prstGeom>
          <a:noFill/>
        </p:spPr>
        <p:txBody>
          <a:bodyPr wrap="square">
            <a:spAutoFit/>
          </a:bodyPr>
          <a:lstStyle/>
          <a:p>
            <a:r>
              <a:rPr lang="en-US" dirty="0">
                <a:solidFill>
                  <a:prstClr val="white"/>
                </a:solidFill>
                <a:latin typeface="Times New Roman" panose="02020603050405020304" pitchFamily="18" charset="0"/>
                <a:cs typeface="Times New Roman" panose="02020603050405020304" pitchFamily="18" charset="0"/>
              </a:rPr>
              <a:t>–sin(1) = </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–0.841470984807897</a:t>
            </a:r>
            <a:endParaRPr lang="en-US" dirty="0"/>
          </a:p>
        </p:txBody>
      </p:sp>
      <p:sp>
        <p:nvSpPr>
          <p:cNvPr id="20" name="Rectangle: Rounded Corners 19">
            <a:extLst>
              <a:ext uri="{FF2B5EF4-FFF2-40B4-BE49-F238E27FC236}">
                <a16:creationId xmlns:a16="http://schemas.microsoft.com/office/drawing/2014/main" id="{918FC7F5-889E-4E8F-9FB2-4E40772C0038}"/>
              </a:ext>
            </a:extLst>
          </p:cNvPr>
          <p:cNvSpPr/>
          <p:nvPr/>
        </p:nvSpPr>
        <p:spPr>
          <a:xfrm>
            <a:off x="2186538" y="5167618"/>
            <a:ext cx="956694"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5658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3963-57DA-4918-BC7A-95AAE0A3519A}"/>
              </a:ext>
            </a:extLst>
          </p:cNvPr>
          <p:cNvSpPr>
            <a:spLocks noGrp="1"/>
          </p:cNvSpPr>
          <p:nvPr>
            <p:ph type="title"/>
          </p:nvPr>
        </p:nvSpPr>
        <p:spPr/>
        <p:txBody>
          <a:bodyPr/>
          <a:lstStyle/>
          <a:p>
            <a:r>
              <a:rPr lang="en-US" dirty="0"/>
              <a:t>Summary of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 </a:t>
            </a:r>
            <a:r>
              <a:rPr lang="en-US" dirty="0"/>
              <a:t>approximations</a:t>
            </a:r>
          </a:p>
        </p:txBody>
      </p:sp>
      <p:sp>
        <p:nvSpPr>
          <p:cNvPr id="3" name="Content Placeholder 2">
            <a:extLst>
              <a:ext uri="{FF2B5EF4-FFF2-40B4-BE49-F238E27FC236}">
                <a16:creationId xmlns:a16="http://schemas.microsoft.com/office/drawing/2014/main" id="{6ED13E52-E183-4EDE-8796-294C02795167}"/>
              </a:ext>
            </a:extLst>
          </p:cNvPr>
          <p:cNvSpPr>
            <a:spLocks noGrp="1"/>
          </p:cNvSpPr>
          <p:nvPr>
            <p:ph idx="1"/>
          </p:nvPr>
        </p:nvSpPr>
        <p:spPr/>
        <p:txBody>
          <a:bodyPr/>
          <a:lstStyle/>
          <a:p>
            <a:r>
              <a:rPr lang="en-US" dirty="0"/>
              <a:t>Comparing these:</a:t>
            </a:r>
          </a:p>
        </p:txBody>
      </p:sp>
      <p:sp>
        <p:nvSpPr>
          <p:cNvPr id="4" name="Footer Placeholder 3">
            <a:extLst>
              <a:ext uri="{FF2B5EF4-FFF2-40B4-BE49-F238E27FC236}">
                <a16:creationId xmlns:a16="http://schemas.microsoft.com/office/drawing/2014/main" id="{DE4B1753-B041-4973-A266-EAAC01E91774}"/>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F4910588-0BF2-4CC1-B57E-7E43A215E59D}"/>
              </a:ext>
            </a:extLst>
          </p:cNvPr>
          <p:cNvSpPr>
            <a:spLocks noGrp="1"/>
          </p:cNvSpPr>
          <p:nvPr>
            <p:ph type="sldNum" sz="quarter" idx="12"/>
          </p:nvPr>
        </p:nvSpPr>
        <p:spPr/>
        <p:txBody>
          <a:bodyPr/>
          <a:lstStyle/>
          <a:p>
            <a:fld id="{42EF6DC8-DA9C-4533-8A40-BB00A2545AF8}" type="slidenum">
              <a:rPr lang="en-CA" smtClean="0"/>
              <a:pPr/>
              <a:t>42</a:t>
            </a:fld>
            <a:endParaRPr lang="en-CA"/>
          </a:p>
        </p:txBody>
      </p:sp>
      <p:graphicFrame>
        <p:nvGraphicFramePr>
          <p:cNvPr id="6" name="Object 5">
            <a:extLst>
              <a:ext uri="{FF2B5EF4-FFF2-40B4-BE49-F238E27FC236}">
                <a16:creationId xmlns:a16="http://schemas.microsoft.com/office/drawing/2014/main" id="{63233032-83E8-46D2-A415-8D09B7EDE0D3}"/>
              </a:ext>
            </a:extLst>
          </p:cNvPr>
          <p:cNvGraphicFramePr>
            <a:graphicFrameLocks noChangeAspect="1"/>
          </p:cNvGraphicFramePr>
          <p:nvPr>
            <p:extLst>
              <p:ext uri="{D42A27DB-BD31-4B8C-83A1-F6EECF244321}">
                <p14:modId xmlns:p14="http://schemas.microsoft.com/office/powerpoint/2010/main" val="925537090"/>
              </p:ext>
            </p:extLst>
          </p:nvPr>
        </p:nvGraphicFramePr>
        <p:xfrm>
          <a:off x="454025" y="4759325"/>
          <a:ext cx="8628063" cy="741363"/>
        </p:xfrm>
        <a:graphic>
          <a:graphicData uri="http://schemas.openxmlformats.org/presentationml/2006/ole">
            <mc:AlternateContent xmlns:mc="http://schemas.openxmlformats.org/markup-compatibility/2006">
              <mc:Choice xmlns:v="urn:schemas-microsoft-com:vml" Requires="v">
                <p:oleObj name="Equation" r:id="rId3" imgW="4863960" imgH="419040" progId="Equation.DSMT4">
                  <p:embed/>
                </p:oleObj>
              </mc:Choice>
              <mc:Fallback>
                <p:oleObj name="Equation" r:id="rId3" imgW="4863960" imgH="419040" progId="Equation.DSMT4">
                  <p:embed/>
                  <p:pic>
                    <p:nvPicPr>
                      <p:cNvPr id="6" name="Object 5">
                        <a:extLst>
                          <a:ext uri="{FF2B5EF4-FFF2-40B4-BE49-F238E27FC236}">
                            <a16:creationId xmlns:a16="http://schemas.microsoft.com/office/drawing/2014/main" id="{63233032-83E8-46D2-A415-8D09B7EDE0D3}"/>
                          </a:ext>
                        </a:extLst>
                      </p:cNvPr>
                      <p:cNvPicPr/>
                      <p:nvPr/>
                    </p:nvPicPr>
                    <p:blipFill>
                      <a:blip r:embed="rId4"/>
                      <a:stretch>
                        <a:fillRect/>
                      </a:stretch>
                    </p:blipFill>
                    <p:spPr>
                      <a:xfrm>
                        <a:off x="454025" y="4759325"/>
                        <a:ext cx="8628063" cy="7413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AF3DABE-6E95-4BBC-81C0-AC0AABDB895E}"/>
              </a:ext>
            </a:extLst>
          </p:cNvPr>
          <p:cNvGraphicFramePr>
            <a:graphicFrameLocks noChangeAspect="1"/>
          </p:cNvGraphicFramePr>
          <p:nvPr>
            <p:extLst>
              <p:ext uri="{D42A27DB-BD31-4B8C-83A1-F6EECF244321}">
                <p14:modId xmlns:p14="http://schemas.microsoft.com/office/powerpoint/2010/main" val="995466626"/>
              </p:ext>
            </p:extLst>
          </p:nvPr>
        </p:nvGraphicFramePr>
        <p:xfrm>
          <a:off x="482280" y="4019550"/>
          <a:ext cx="6218237" cy="739775"/>
        </p:xfrm>
        <a:graphic>
          <a:graphicData uri="http://schemas.openxmlformats.org/presentationml/2006/ole">
            <mc:AlternateContent xmlns:mc="http://schemas.openxmlformats.org/markup-compatibility/2006">
              <mc:Choice xmlns:v="urn:schemas-microsoft-com:vml" Requires="v">
                <p:oleObj name="Equation" r:id="rId5" imgW="3504960" imgH="419040" progId="Equation.DSMT4">
                  <p:embed/>
                </p:oleObj>
              </mc:Choice>
              <mc:Fallback>
                <p:oleObj name="Equation" r:id="rId5" imgW="3504960" imgH="419040" progId="Equation.DSMT4">
                  <p:embed/>
                  <p:pic>
                    <p:nvPicPr>
                      <p:cNvPr id="7" name="Object 6">
                        <a:extLst>
                          <a:ext uri="{FF2B5EF4-FFF2-40B4-BE49-F238E27FC236}">
                            <a16:creationId xmlns:a16="http://schemas.microsoft.com/office/drawing/2014/main" id="{FAF3DABE-6E95-4BBC-81C0-AC0AABDB895E}"/>
                          </a:ext>
                        </a:extLst>
                      </p:cNvPr>
                      <p:cNvPicPr/>
                      <p:nvPr/>
                    </p:nvPicPr>
                    <p:blipFill>
                      <a:blip r:embed="rId6"/>
                      <a:stretch>
                        <a:fillRect/>
                      </a:stretch>
                    </p:blipFill>
                    <p:spPr>
                      <a:xfrm>
                        <a:off x="482280" y="4019550"/>
                        <a:ext cx="6218237" cy="7397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F7EA378-47AC-45F4-A8D5-A5AD9B6B8523}"/>
              </a:ext>
            </a:extLst>
          </p:cNvPr>
          <p:cNvGraphicFramePr>
            <a:graphicFrameLocks noChangeAspect="1"/>
          </p:cNvGraphicFramePr>
          <p:nvPr>
            <p:extLst>
              <p:ext uri="{D42A27DB-BD31-4B8C-83A1-F6EECF244321}">
                <p14:modId xmlns:p14="http://schemas.microsoft.com/office/powerpoint/2010/main" val="3019609957"/>
              </p:ext>
            </p:extLst>
          </p:nvPr>
        </p:nvGraphicFramePr>
        <p:xfrm>
          <a:off x="517525" y="2868613"/>
          <a:ext cx="7005638" cy="739775"/>
        </p:xfrm>
        <a:graphic>
          <a:graphicData uri="http://schemas.openxmlformats.org/presentationml/2006/ole">
            <mc:AlternateContent xmlns:mc="http://schemas.openxmlformats.org/markup-compatibility/2006">
              <mc:Choice xmlns:v="urn:schemas-microsoft-com:vml" Requires="v">
                <p:oleObj name="Equation" r:id="rId7" imgW="3949560" imgH="419040" progId="Equation.DSMT4">
                  <p:embed/>
                </p:oleObj>
              </mc:Choice>
              <mc:Fallback>
                <p:oleObj name="Equation" r:id="rId7" imgW="3949560" imgH="419040" progId="Equation.DSMT4">
                  <p:embed/>
                  <p:pic>
                    <p:nvPicPr>
                      <p:cNvPr id="8" name="Object 7">
                        <a:extLst>
                          <a:ext uri="{FF2B5EF4-FFF2-40B4-BE49-F238E27FC236}">
                            <a16:creationId xmlns:a16="http://schemas.microsoft.com/office/drawing/2014/main" id="{AF7EA378-47AC-45F4-A8D5-A5AD9B6B8523}"/>
                          </a:ext>
                        </a:extLst>
                      </p:cNvPr>
                      <p:cNvPicPr/>
                      <p:nvPr/>
                    </p:nvPicPr>
                    <p:blipFill>
                      <a:blip r:embed="rId8"/>
                      <a:stretch>
                        <a:fillRect/>
                      </a:stretch>
                    </p:blipFill>
                    <p:spPr>
                      <a:xfrm>
                        <a:off x="517525" y="2868613"/>
                        <a:ext cx="7005638" cy="7397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3DD5C0E-762A-4966-9DC8-6B3F558EBFF8}"/>
              </a:ext>
            </a:extLst>
          </p:cNvPr>
          <p:cNvGraphicFramePr>
            <a:graphicFrameLocks noChangeAspect="1"/>
          </p:cNvGraphicFramePr>
          <p:nvPr>
            <p:extLst>
              <p:ext uri="{D42A27DB-BD31-4B8C-83A1-F6EECF244321}">
                <p14:modId xmlns:p14="http://schemas.microsoft.com/office/powerpoint/2010/main" val="743417584"/>
              </p:ext>
            </p:extLst>
          </p:nvPr>
        </p:nvGraphicFramePr>
        <p:xfrm>
          <a:off x="406080" y="2129193"/>
          <a:ext cx="5137150" cy="739775"/>
        </p:xfrm>
        <a:graphic>
          <a:graphicData uri="http://schemas.openxmlformats.org/presentationml/2006/ole">
            <mc:AlternateContent xmlns:mc="http://schemas.openxmlformats.org/markup-compatibility/2006">
              <mc:Choice xmlns:v="urn:schemas-microsoft-com:vml" Requires="v">
                <p:oleObj name="Equation" r:id="rId9" imgW="2895480" imgH="419040" progId="Equation.DSMT4">
                  <p:embed/>
                </p:oleObj>
              </mc:Choice>
              <mc:Fallback>
                <p:oleObj name="Equation" r:id="rId9" imgW="2895480" imgH="419040" progId="Equation.DSMT4">
                  <p:embed/>
                  <p:pic>
                    <p:nvPicPr>
                      <p:cNvPr id="9" name="Object 8">
                        <a:extLst>
                          <a:ext uri="{FF2B5EF4-FFF2-40B4-BE49-F238E27FC236}">
                            <a16:creationId xmlns:a16="http://schemas.microsoft.com/office/drawing/2014/main" id="{63DD5C0E-762A-4966-9DC8-6B3F558EBFF8}"/>
                          </a:ext>
                        </a:extLst>
                      </p:cNvPr>
                      <p:cNvPicPr/>
                      <p:nvPr/>
                    </p:nvPicPr>
                    <p:blipFill>
                      <a:blip r:embed="rId10"/>
                      <a:stretch>
                        <a:fillRect/>
                      </a:stretch>
                    </p:blipFill>
                    <p:spPr>
                      <a:xfrm>
                        <a:off x="406080" y="2129193"/>
                        <a:ext cx="5137150" cy="739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856179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Are aware of numerous approximations of the derivative and second derivative</a:t>
            </a:r>
          </a:p>
          <a:p>
            <a:pPr lvl="1"/>
            <a:r>
              <a:rPr lang="en-US" dirty="0">
                <a:latin typeface="Times New Roman" panose="02020603050405020304" pitchFamily="18" charset="0"/>
              </a:rPr>
              <a:t>Understand that the error should likely be 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 to be reasonable</a:t>
            </a:r>
          </a:p>
          <a:p>
            <a:pPr lvl="1"/>
            <a:r>
              <a:rPr lang="en-US" dirty="0">
                <a:latin typeface="Times New Roman" panose="02020603050405020304" pitchFamily="18" charset="0"/>
              </a:rPr>
              <a:t>Have seen 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 approximations that are both centered and backward</a:t>
            </a:r>
          </a:p>
          <a:p>
            <a:pPr lvl="1"/>
            <a:r>
              <a:rPr lang="en-US" dirty="0">
                <a:latin typeface="Times New Roman" panose="02020603050405020304" pitchFamily="18" charset="0"/>
              </a:rPr>
              <a:t>Have observed how these formulas actually work by looking at examples</a:t>
            </a: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derivatives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43</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https://en.wikipedia.org/wiki/Taylor_series</a:t>
            </a:r>
          </a:p>
        </p:txBody>
      </p:sp>
      <p:sp>
        <p:nvSpPr>
          <p:cNvPr id="4" name="Footer Placeholder 3"/>
          <p:cNvSpPr>
            <a:spLocks noGrp="1"/>
          </p:cNvSpPr>
          <p:nvPr>
            <p:ph type="ftr" sz="quarter" idx="11"/>
          </p:nvPr>
        </p:nvSpPr>
        <p:spPr/>
        <p:txBody>
          <a:bodyPr/>
          <a:lstStyle/>
          <a:p>
            <a:r>
              <a:rPr lang="en-US"/>
              <a:t>Approximating derivatives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44</a:t>
            </a:fld>
            <a:endParaRPr lang="en-CA"/>
          </a:p>
        </p:txBody>
      </p:sp>
    </p:spTree>
    <p:extLst>
      <p:ext uri="{BB962C8B-B14F-4D97-AF65-F5344CB8AC3E}">
        <p14:creationId xmlns:p14="http://schemas.microsoft.com/office/powerpoint/2010/main" val="1740462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err="1"/>
              <a:t>Tazik</a:t>
            </a:r>
            <a:r>
              <a:rPr lang="en-US" sz="1800" dirty="0"/>
              <a:t> Shahjahan and Jason Hsu for pointing out typos.</a:t>
            </a:r>
            <a:endParaRPr lang="en-CA" sz="1800" dirty="0"/>
          </a:p>
        </p:txBody>
      </p:sp>
      <p:sp>
        <p:nvSpPr>
          <p:cNvPr id="4" name="Footer Placeholder 3"/>
          <p:cNvSpPr>
            <a:spLocks noGrp="1"/>
          </p:cNvSpPr>
          <p:nvPr>
            <p:ph type="ftr" sz="quarter" idx="11"/>
          </p:nvPr>
        </p:nvSpPr>
        <p:spPr/>
        <p:txBody>
          <a:bodyPr/>
          <a:lstStyle/>
          <a:p>
            <a:r>
              <a:rPr lang="en-US"/>
              <a:t>Approximating derivatives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45</a:t>
            </a:fld>
            <a:endParaRPr lang="en-CA"/>
          </a:p>
        </p:txBody>
      </p:sp>
    </p:spTree>
    <p:extLst>
      <p:ext uri="{BB962C8B-B14F-4D97-AF65-F5344CB8AC3E}">
        <p14:creationId xmlns:p14="http://schemas.microsoft.com/office/powerpoint/2010/main" val="886795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derivatives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46</a:t>
            </a:fld>
            <a:endParaRPr lang="en-CA"/>
          </a:p>
        </p:txBody>
      </p:sp>
    </p:spTree>
    <p:extLst>
      <p:ext uri="{BB962C8B-B14F-4D97-AF65-F5344CB8AC3E}">
        <p14:creationId xmlns:p14="http://schemas.microsoft.com/office/powerpoint/2010/main" val="1131585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derivatives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47</a:t>
            </a:fld>
            <a:endParaRPr lang="en-CA"/>
          </a:p>
        </p:txBody>
      </p:sp>
    </p:spTree>
    <p:extLst>
      <p:ext uri="{BB962C8B-B14F-4D97-AF65-F5344CB8AC3E}">
        <p14:creationId xmlns:p14="http://schemas.microsoft.com/office/powerpoint/2010/main" val="427249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Forward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Now, given this slope:</a:t>
            </a:r>
          </a:p>
          <a:p>
            <a:pPr lvl="1"/>
            <a:endParaRPr lang="en-US" dirty="0"/>
          </a:p>
          <a:p>
            <a:pPr lvl="1"/>
            <a:endParaRPr lang="en-US" dirty="0"/>
          </a:p>
          <a:p>
            <a:pPr lvl="1"/>
            <a:r>
              <a:rPr lang="en-US" dirty="0"/>
              <a:t>Note that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h</a:t>
            </a:r>
            <a:r>
              <a:rPr lang="en-US" dirty="0">
                <a:latin typeface="Times New Roman" panose="02020603050405020304" pitchFamily="18" charset="0"/>
              </a:rPr>
              <a:t> =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t> and that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h</a:t>
            </a:r>
            <a:endParaRPr lang="en-US" dirty="0"/>
          </a:p>
          <a:p>
            <a:pPr lvl="1"/>
            <a:r>
              <a:rPr lang="en-US" dirty="0"/>
              <a:t>This formula is equivalent to</a:t>
            </a:r>
          </a:p>
          <a:p>
            <a:pPr lvl="1"/>
            <a:endParaRPr lang="en-US" dirty="0"/>
          </a:p>
          <a:p>
            <a:pPr lvl="1"/>
            <a:endParaRPr lang="en-US" dirty="0"/>
          </a:p>
          <a:p>
            <a:pPr lvl="2"/>
            <a:r>
              <a:rPr lang="en-US" dirty="0"/>
              <a:t>We are periodically sampling, so we</a:t>
            </a:r>
            <a:br>
              <a:rPr lang="en-US" dirty="0"/>
            </a:br>
            <a:r>
              <a:rPr lang="en-US" dirty="0"/>
              <a:t>cannot reduce </a:t>
            </a:r>
            <a:r>
              <a:rPr lang="en-US" i="1" dirty="0">
                <a:latin typeface="Times New Roman" panose="02020603050405020304" pitchFamily="18" charset="0"/>
              </a:rPr>
              <a:t>h</a:t>
            </a:r>
            <a:r>
              <a:rPr lang="en-US" dirty="0"/>
              <a:t>, so what is the</a:t>
            </a:r>
            <a:br>
              <a:rPr lang="en-US" dirty="0"/>
            </a:br>
            <a:r>
              <a:rPr lang="en-US" dirty="0"/>
              <a:t>error of this approximation? </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D1B8F98A-495E-44DF-82F5-BE0B4F037799}"/>
              </a:ext>
            </a:extLst>
          </p:cNvPr>
          <p:cNvGraphicFramePr>
            <a:graphicFrameLocks noChangeAspect="1"/>
          </p:cNvGraphicFramePr>
          <p:nvPr>
            <p:extLst>
              <p:ext uri="{D42A27DB-BD31-4B8C-83A1-F6EECF244321}">
                <p14:modId xmlns:p14="http://schemas.microsoft.com/office/powerpoint/2010/main" val="3461614405"/>
              </p:ext>
            </p:extLst>
          </p:nvPr>
        </p:nvGraphicFramePr>
        <p:xfrm>
          <a:off x="3797464" y="3587955"/>
          <a:ext cx="2095500" cy="742950"/>
        </p:xfrm>
        <a:graphic>
          <a:graphicData uri="http://schemas.openxmlformats.org/presentationml/2006/ole">
            <mc:AlternateContent xmlns:mc="http://schemas.openxmlformats.org/markup-compatibility/2006">
              <mc:Choice xmlns:v="urn:schemas-microsoft-com:vml" Requires="v">
                <p:oleObj name="Equation" r:id="rId3" imgW="1180800" imgH="419040" progId="Equation.DSMT4">
                  <p:embed/>
                </p:oleObj>
              </mc:Choice>
              <mc:Fallback>
                <p:oleObj name="Equation" r:id="rId3" imgW="1180800" imgH="419040" progId="Equation.DSMT4">
                  <p:embed/>
                  <p:pic>
                    <p:nvPicPr>
                      <p:cNvPr id="28" name="Object 27">
                        <a:extLst>
                          <a:ext uri="{FF2B5EF4-FFF2-40B4-BE49-F238E27FC236}">
                            <a16:creationId xmlns:a16="http://schemas.microsoft.com/office/drawing/2014/main" id="{D1B8F98A-495E-44DF-82F5-BE0B4F037799}"/>
                          </a:ext>
                        </a:extLst>
                      </p:cNvPr>
                      <p:cNvPicPr/>
                      <p:nvPr/>
                    </p:nvPicPr>
                    <p:blipFill>
                      <a:blip r:embed="rId4"/>
                      <a:stretch>
                        <a:fillRect/>
                      </a:stretch>
                    </p:blipFill>
                    <p:spPr>
                      <a:xfrm>
                        <a:off x="3797464" y="3587955"/>
                        <a:ext cx="2095500" cy="742950"/>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DF8485BC-C293-43E4-AE01-19EE84A5F1C8}"/>
              </a:ext>
            </a:extLst>
          </p:cNvPr>
          <p:cNvCxnSpPr>
            <a:cxnSpLocks/>
          </p:cNvCxnSpPr>
          <p:nvPr/>
        </p:nvCxnSpPr>
        <p:spPr>
          <a:xfrm flipV="1">
            <a:off x="5400684" y="4974046"/>
            <a:ext cx="942756" cy="45141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 name="Object 30">
            <a:extLst>
              <a:ext uri="{FF2B5EF4-FFF2-40B4-BE49-F238E27FC236}">
                <a16:creationId xmlns:a16="http://schemas.microsoft.com/office/drawing/2014/main" id="{95874596-D55A-4799-B11F-298466A5CED4}"/>
              </a:ext>
            </a:extLst>
          </p:cNvPr>
          <p:cNvGraphicFramePr>
            <a:graphicFrameLocks noChangeAspect="1"/>
          </p:cNvGraphicFramePr>
          <p:nvPr>
            <p:extLst>
              <p:ext uri="{D42A27DB-BD31-4B8C-83A1-F6EECF244321}">
                <p14:modId xmlns:p14="http://schemas.microsoft.com/office/powerpoint/2010/main" val="4292357817"/>
              </p:ext>
            </p:extLst>
          </p:nvPr>
        </p:nvGraphicFramePr>
        <p:xfrm>
          <a:off x="3636962" y="2014562"/>
          <a:ext cx="1870075" cy="809625"/>
        </p:xfrm>
        <a:graphic>
          <a:graphicData uri="http://schemas.openxmlformats.org/presentationml/2006/ole">
            <mc:AlternateContent xmlns:mc="http://schemas.openxmlformats.org/markup-compatibility/2006">
              <mc:Choice xmlns:v="urn:schemas-microsoft-com:vml" Requires="v">
                <p:oleObj name="Equation" r:id="rId5" imgW="1054080" imgH="457200" progId="Equation.DSMT4">
                  <p:embed/>
                </p:oleObj>
              </mc:Choice>
              <mc:Fallback>
                <p:oleObj name="Equation" r:id="rId5" imgW="1054080" imgH="457200" progId="Equation.DSMT4">
                  <p:embed/>
                  <p:pic>
                    <p:nvPicPr>
                      <p:cNvPr id="31" name="Object 30">
                        <a:extLst>
                          <a:ext uri="{FF2B5EF4-FFF2-40B4-BE49-F238E27FC236}">
                            <a16:creationId xmlns:a16="http://schemas.microsoft.com/office/drawing/2014/main" id="{95874596-D55A-4799-B11F-298466A5CED4}"/>
                          </a:ext>
                        </a:extLst>
                      </p:cNvPr>
                      <p:cNvPicPr/>
                      <p:nvPr/>
                    </p:nvPicPr>
                    <p:blipFill>
                      <a:blip r:embed="rId6"/>
                      <a:stretch>
                        <a:fillRect/>
                      </a:stretch>
                    </p:blipFill>
                    <p:spPr>
                      <a:xfrm>
                        <a:off x="3636962" y="2014562"/>
                        <a:ext cx="1870075" cy="8096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085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Forward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only formulas we know that describe the error are Taylor series:</a:t>
            </a:r>
            <a:endParaRPr lang="en-US" dirty="0">
              <a:latin typeface="Times New Roman" panose="02020603050405020304" pitchFamily="18" charset="0"/>
            </a:endParaRPr>
          </a:p>
          <a:p>
            <a:pPr lvl="1"/>
            <a:endParaRPr lang="en-US" dirty="0">
              <a:latin typeface="Times New Roman" panose="02020603050405020304" pitchFamily="18" charset="0"/>
            </a:endParaRPr>
          </a:p>
          <a:p>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59" name="Object 58">
            <a:extLst>
              <a:ext uri="{FF2B5EF4-FFF2-40B4-BE49-F238E27FC236}">
                <a16:creationId xmlns:a16="http://schemas.microsoft.com/office/drawing/2014/main" id="{9D46AF67-FF53-4404-BA5A-F418EF298DC8}"/>
              </a:ext>
            </a:extLst>
          </p:cNvPr>
          <p:cNvGraphicFramePr>
            <a:graphicFrameLocks noChangeAspect="1"/>
          </p:cNvGraphicFramePr>
          <p:nvPr>
            <p:extLst>
              <p:ext uri="{D42A27DB-BD31-4B8C-83A1-F6EECF244321}">
                <p14:modId xmlns:p14="http://schemas.microsoft.com/office/powerpoint/2010/main" val="1432145103"/>
              </p:ext>
            </p:extLst>
          </p:nvPr>
        </p:nvGraphicFramePr>
        <p:xfrm>
          <a:off x="2058898" y="2144456"/>
          <a:ext cx="4889500" cy="696912"/>
        </p:xfrm>
        <a:graphic>
          <a:graphicData uri="http://schemas.openxmlformats.org/presentationml/2006/ole">
            <mc:AlternateContent xmlns:mc="http://schemas.openxmlformats.org/markup-compatibility/2006">
              <mc:Choice xmlns:v="urn:schemas-microsoft-com:vml" Requires="v">
                <p:oleObj name="Equation" r:id="rId3" imgW="2755800" imgH="393480" progId="Equation.DSMT4">
                  <p:embed/>
                </p:oleObj>
              </mc:Choice>
              <mc:Fallback>
                <p:oleObj name="Equation" r:id="rId3" imgW="2755800" imgH="393480" progId="Equation.DSMT4">
                  <p:embed/>
                  <p:pic>
                    <p:nvPicPr>
                      <p:cNvPr id="59" name="Object 58">
                        <a:extLst>
                          <a:ext uri="{FF2B5EF4-FFF2-40B4-BE49-F238E27FC236}">
                            <a16:creationId xmlns:a16="http://schemas.microsoft.com/office/drawing/2014/main" id="{9D46AF67-FF53-4404-BA5A-F418EF298DC8}"/>
                          </a:ext>
                        </a:extLst>
                      </p:cNvPr>
                      <p:cNvPicPr/>
                      <p:nvPr/>
                    </p:nvPicPr>
                    <p:blipFill>
                      <a:blip r:embed="rId4"/>
                      <a:stretch>
                        <a:fillRect/>
                      </a:stretch>
                    </p:blipFill>
                    <p:spPr>
                      <a:xfrm>
                        <a:off x="2058898" y="2144456"/>
                        <a:ext cx="4889500" cy="696912"/>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6D7577F0-E96B-4EC5-9968-B48381473CEC}"/>
              </a:ext>
            </a:extLst>
          </p:cNvPr>
          <p:cNvGraphicFramePr>
            <a:graphicFrameLocks noChangeAspect="1"/>
          </p:cNvGraphicFramePr>
          <p:nvPr>
            <p:extLst>
              <p:ext uri="{D42A27DB-BD31-4B8C-83A1-F6EECF244321}">
                <p14:modId xmlns:p14="http://schemas.microsoft.com/office/powerpoint/2010/main" val="3460559115"/>
              </p:ext>
            </p:extLst>
          </p:nvPr>
        </p:nvGraphicFramePr>
        <p:xfrm>
          <a:off x="2058898" y="2794744"/>
          <a:ext cx="4889500" cy="696912"/>
        </p:xfrm>
        <a:graphic>
          <a:graphicData uri="http://schemas.openxmlformats.org/presentationml/2006/ole">
            <mc:AlternateContent xmlns:mc="http://schemas.openxmlformats.org/markup-compatibility/2006">
              <mc:Choice xmlns:v="urn:schemas-microsoft-com:vml" Requires="v">
                <p:oleObj name="Equation" r:id="rId5" imgW="2755800" imgH="393480" progId="Equation.DSMT4">
                  <p:embed/>
                </p:oleObj>
              </mc:Choice>
              <mc:Fallback>
                <p:oleObj name="Equation" r:id="rId5" imgW="2755800" imgH="393480" progId="Equation.DSMT4">
                  <p:embed/>
                  <p:pic>
                    <p:nvPicPr>
                      <p:cNvPr id="61" name="Object 60">
                        <a:extLst>
                          <a:ext uri="{FF2B5EF4-FFF2-40B4-BE49-F238E27FC236}">
                            <a16:creationId xmlns:a16="http://schemas.microsoft.com/office/drawing/2014/main" id="{6D7577F0-E96B-4EC5-9968-B48381473CEC}"/>
                          </a:ext>
                        </a:extLst>
                      </p:cNvPr>
                      <p:cNvPicPr/>
                      <p:nvPr/>
                    </p:nvPicPr>
                    <p:blipFill>
                      <a:blip r:embed="rId6"/>
                      <a:stretch>
                        <a:fillRect/>
                      </a:stretch>
                    </p:blipFill>
                    <p:spPr>
                      <a:xfrm>
                        <a:off x="2058898" y="2794744"/>
                        <a:ext cx="4889500" cy="69691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3457373E-0ACA-4391-90FA-A43C3463DAC2}"/>
              </a:ext>
            </a:extLst>
          </p:cNvPr>
          <p:cNvGraphicFramePr>
            <a:graphicFrameLocks noChangeAspect="1"/>
          </p:cNvGraphicFramePr>
          <p:nvPr>
            <p:extLst>
              <p:ext uri="{D42A27DB-BD31-4B8C-83A1-F6EECF244321}">
                <p14:modId xmlns:p14="http://schemas.microsoft.com/office/powerpoint/2010/main" val="3290346247"/>
              </p:ext>
            </p:extLst>
          </p:nvPr>
        </p:nvGraphicFramePr>
        <p:xfrm>
          <a:off x="2220461" y="3492187"/>
          <a:ext cx="4686300" cy="741363"/>
        </p:xfrm>
        <a:graphic>
          <a:graphicData uri="http://schemas.openxmlformats.org/presentationml/2006/ole">
            <mc:AlternateContent xmlns:mc="http://schemas.openxmlformats.org/markup-compatibility/2006">
              <mc:Choice xmlns:v="urn:schemas-microsoft-com:vml" Requires="v">
                <p:oleObj name="Equation" r:id="rId7" imgW="2641320" imgH="419040" progId="Equation.DSMT4">
                  <p:embed/>
                </p:oleObj>
              </mc:Choice>
              <mc:Fallback>
                <p:oleObj name="Equation" r:id="rId7" imgW="2641320" imgH="419040" progId="Equation.DSMT4">
                  <p:embed/>
                  <p:pic>
                    <p:nvPicPr>
                      <p:cNvPr id="62" name="Object 61">
                        <a:extLst>
                          <a:ext uri="{FF2B5EF4-FFF2-40B4-BE49-F238E27FC236}">
                            <a16:creationId xmlns:a16="http://schemas.microsoft.com/office/drawing/2014/main" id="{3457373E-0ACA-4391-90FA-A43C3463DAC2}"/>
                          </a:ext>
                        </a:extLst>
                      </p:cNvPr>
                      <p:cNvPicPr/>
                      <p:nvPr/>
                    </p:nvPicPr>
                    <p:blipFill>
                      <a:blip r:embed="rId8"/>
                      <a:stretch>
                        <a:fillRect/>
                      </a:stretch>
                    </p:blipFill>
                    <p:spPr>
                      <a:xfrm>
                        <a:off x="2220461" y="3492187"/>
                        <a:ext cx="4686300" cy="741363"/>
                      </a:xfrm>
                      <a:prstGeom prst="rect">
                        <a:avLst/>
                      </a:prstGeom>
                    </p:spPr>
                  </p:pic>
                </p:oleObj>
              </mc:Fallback>
            </mc:AlternateContent>
          </a:graphicData>
        </a:graphic>
      </p:graphicFrame>
      <p:cxnSp>
        <p:nvCxnSpPr>
          <p:cNvPr id="63" name="Straight Connector 62">
            <a:extLst>
              <a:ext uri="{FF2B5EF4-FFF2-40B4-BE49-F238E27FC236}">
                <a16:creationId xmlns:a16="http://schemas.microsoft.com/office/drawing/2014/main" id="{BD61A41A-EC61-4CDE-A5FA-85C710490A90}"/>
              </a:ext>
            </a:extLst>
          </p:cNvPr>
          <p:cNvCxnSpPr>
            <a:cxnSpLocks/>
          </p:cNvCxnSpPr>
          <p:nvPr/>
        </p:nvCxnSpPr>
        <p:spPr>
          <a:xfrm flipV="1">
            <a:off x="5400684" y="4974046"/>
            <a:ext cx="942756" cy="45141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710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Forward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Therefore, </a:t>
            </a:r>
          </a:p>
          <a:p>
            <a:endParaRPr lang="en-US" dirty="0"/>
          </a:p>
          <a:p>
            <a:endParaRPr lang="en-US" dirty="0"/>
          </a:p>
          <a:p>
            <a:pPr marL="0" indent="0">
              <a:buNone/>
            </a:pPr>
            <a:r>
              <a:rPr lang="en-US" dirty="0"/>
              <a:t>    and the error is                           for some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&lt; </a:t>
            </a:r>
            <a:r>
              <a:rPr lang="en-US" i="1" dirty="0">
                <a:latin typeface="Symbol" panose="05050102010706020507" pitchFamily="18" charset="2"/>
              </a:rPr>
              <a:t>x</a:t>
            </a:r>
            <a:r>
              <a:rPr lang="en-US" dirty="0">
                <a:latin typeface="Times New Roman" panose="02020603050405020304" pitchFamily="18" charset="0"/>
              </a:rPr>
              <a:t> &lt;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endParaRPr lang="en-US" dirty="0">
              <a:latin typeface="Times New Roman" panose="02020603050405020304" pitchFamily="18" charset="0"/>
            </a:endParaRPr>
          </a:p>
          <a:p>
            <a:pPr lvl="1"/>
            <a:endParaRPr lang="en-US" dirty="0">
              <a:latin typeface="Times New Roman" panose="02020603050405020304" pitchFamily="18" charset="0"/>
            </a:endParaRPr>
          </a:p>
          <a:p>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62" name="Object 61">
            <a:extLst>
              <a:ext uri="{FF2B5EF4-FFF2-40B4-BE49-F238E27FC236}">
                <a16:creationId xmlns:a16="http://schemas.microsoft.com/office/drawing/2014/main" id="{3457373E-0ACA-4391-90FA-A43C3463DAC2}"/>
              </a:ext>
            </a:extLst>
          </p:cNvPr>
          <p:cNvGraphicFramePr>
            <a:graphicFrameLocks noChangeAspect="1"/>
          </p:cNvGraphicFramePr>
          <p:nvPr>
            <p:extLst>
              <p:ext uri="{D42A27DB-BD31-4B8C-83A1-F6EECF244321}">
                <p14:modId xmlns:p14="http://schemas.microsoft.com/office/powerpoint/2010/main" val="997670850"/>
              </p:ext>
            </p:extLst>
          </p:nvPr>
        </p:nvGraphicFramePr>
        <p:xfrm>
          <a:off x="2679050" y="1995943"/>
          <a:ext cx="3244850" cy="741363"/>
        </p:xfrm>
        <a:graphic>
          <a:graphicData uri="http://schemas.openxmlformats.org/presentationml/2006/ole">
            <mc:AlternateContent xmlns:mc="http://schemas.openxmlformats.org/markup-compatibility/2006">
              <mc:Choice xmlns:v="urn:schemas-microsoft-com:vml" Requires="v">
                <p:oleObj name="Equation" r:id="rId3" imgW="1828800" imgH="419040" progId="Equation.DSMT4">
                  <p:embed/>
                </p:oleObj>
              </mc:Choice>
              <mc:Fallback>
                <p:oleObj name="Equation" r:id="rId3" imgW="1828800" imgH="419040" progId="Equation.DSMT4">
                  <p:embed/>
                  <p:pic>
                    <p:nvPicPr>
                      <p:cNvPr id="62" name="Object 61">
                        <a:extLst>
                          <a:ext uri="{FF2B5EF4-FFF2-40B4-BE49-F238E27FC236}">
                            <a16:creationId xmlns:a16="http://schemas.microsoft.com/office/drawing/2014/main" id="{3457373E-0ACA-4391-90FA-A43C3463DAC2}"/>
                          </a:ext>
                        </a:extLst>
                      </p:cNvPr>
                      <p:cNvPicPr/>
                      <p:nvPr/>
                    </p:nvPicPr>
                    <p:blipFill>
                      <a:blip r:embed="rId4"/>
                      <a:stretch>
                        <a:fillRect/>
                      </a:stretch>
                    </p:blipFill>
                    <p:spPr>
                      <a:xfrm>
                        <a:off x="2679050" y="1995943"/>
                        <a:ext cx="3244850" cy="741363"/>
                      </a:xfrm>
                      <a:prstGeom prst="rect">
                        <a:avLst/>
                      </a:prstGeom>
                    </p:spPr>
                  </p:pic>
                </p:oleObj>
              </mc:Fallback>
            </mc:AlternateContent>
          </a:graphicData>
        </a:graphic>
      </p:graphicFrame>
      <p:cxnSp>
        <p:nvCxnSpPr>
          <p:cNvPr id="63" name="Straight Connector 62">
            <a:extLst>
              <a:ext uri="{FF2B5EF4-FFF2-40B4-BE49-F238E27FC236}">
                <a16:creationId xmlns:a16="http://schemas.microsoft.com/office/drawing/2014/main" id="{BD61A41A-EC61-4CDE-A5FA-85C710490A90}"/>
              </a:ext>
            </a:extLst>
          </p:cNvPr>
          <p:cNvCxnSpPr>
            <a:cxnSpLocks/>
          </p:cNvCxnSpPr>
          <p:nvPr/>
        </p:nvCxnSpPr>
        <p:spPr>
          <a:xfrm flipV="1">
            <a:off x="5400684" y="4974046"/>
            <a:ext cx="942756" cy="45141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 name="Object 29">
            <a:extLst>
              <a:ext uri="{FF2B5EF4-FFF2-40B4-BE49-F238E27FC236}">
                <a16:creationId xmlns:a16="http://schemas.microsoft.com/office/drawing/2014/main" id="{6246645F-F011-42B7-A9C8-01A852DB01C2}"/>
              </a:ext>
            </a:extLst>
          </p:cNvPr>
          <p:cNvGraphicFramePr>
            <a:graphicFrameLocks noChangeAspect="1"/>
          </p:cNvGraphicFramePr>
          <p:nvPr>
            <p:extLst>
              <p:ext uri="{D42A27DB-BD31-4B8C-83A1-F6EECF244321}">
                <p14:modId xmlns:p14="http://schemas.microsoft.com/office/powerpoint/2010/main" val="1680172820"/>
              </p:ext>
            </p:extLst>
          </p:nvPr>
        </p:nvGraphicFramePr>
        <p:xfrm>
          <a:off x="2737093" y="2674425"/>
          <a:ext cx="1463675" cy="696912"/>
        </p:xfrm>
        <a:graphic>
          <a:graphicData uri="http://schemas.openxmlformats.org/presentationml/2006/ole">
            <mc:AlternateContent xmlns:mc="http://schemas.openxmlformats.org/markup-compatibility/2006">
              <mc:Choice xmlns:v="urn:schemas-microsoft-com:vml" Requires="v">
                <p:oleObj name="Equation" r:id="rId5" imgW="825480" imgH="393480" progId="Equation.DSMT4">
                  <p:embed/>
                </p:oleObj>
              </mc:Choice>
              <mc:Fallback>
                <p:oleObj name="Equation" r:id="rId5" imgW="825480" imgH="393480" progId="Equation.DSMT4">
                  <p:embed/>
                  <p:pic>
                    <p:nvPicPr>
                      <p:cNvPr id="30" name="Object 29">
                        <a:extLst>
                          <a:ext uri="{FF2B5EF4-FFF2-40B4-BE49-F238E27FC236}">
                            <a16:creationId xmlns:a16="http://schemas.microsoft.com/office/drawing/2014/main" id="{6246645F-F011-42B7-A9C8-01A852DB01C2}"/>
                          </a:ext>
                        </a:extLst>
                      </p:cNvPr>
                      <p:cNvPicPr/>
                      <p:nvPr/>
                    </p:nvPicPr>
                    <p:blipFill>
                      <a:blip r:embed="rId6"/>
                      <a:stretch>
                        <a:fillRect/>
                      </a:stretch>
                    </p:blipFill>
                    <p:spPr>
                      <a:xfrm>
                        <a:off x="2737093" y="2674425"/>
                        <a:ext cx="1463675" cy="6969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6669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Forward divided difference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Note that to reduce the error,</a:t>
            </a:r>
            <a:br>
              <a:rPr lang="en-US" dirty="0"/>
            </a:br>
            <a:r>
              <a:rPr lang="en-US" dirty="0"/>
              <a:t>	we must increase our sampling rate</a:t>
            </a:r>
          </a:p>
          <a:p>
            <a:pPr lvl="1"/>
            <a:r>
              <a:rPr lang="en-US" dirty="0"/>
              <a:t>Doubling the sampling rate reduces </a:t>
            </a:r>
            <a:r>
              <a:rPr lang="en-US" i="1" dirty="0"/>
              <a:t>h </a:t>
            </a:r>
            <a:r>
              <a:rPr lang="en-US" dirty="0"/>
              <a:t>by half and thus reduces the error by approximately half</a:t>
            </a:r>
          </a:p>
          <a:p>
            <a:pPr lvl="1"/>
            <a:r>
              <a:rPr lang="en-US" dirty="0"/>
              <a:t>Halving the sampling rate doubles </a:t>
            </a:r>
            <a:r>
              <a:rPr lang="en-US" i="1" dirty="0"/>
              <a:t>h</a:t>
            </a:r>
            <a:r>
              <a:rPr lang="en-US" dirty="0"/>
              <a:t> and thus increases the error by a factor of two</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BD61A41A-EC61-4CDE-A5FA-85C710490A90}"/>
              </a:ext>
            </a:extLst>
          </p:cNvPr>
          <p:cNvCxnSpPr>
            <a:cxnSpLocks/>
          </p:cNvCxnSpPr>
          <p:nvPr/>
        </p:nvCxnSpPr>
        <p:spPr>
          <a:xfrm flipV="1">
            <a:off x="5400684" y="4974046"/>
            <a:ext cx="942756" cy="45141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3802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Forward divided difference</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Suppose we want to approximate the derivative of </a:t>
            </a:r>
            <a:r>
              <a:rPr lang="en-US" dirty="0">
                <a:latin typeface="Times New Roman" panose="02020603050405020304" pitchFamily="18" charset="0"/>
              </a:rPr>
              <a:t>sin(</a:t>
            </a:r>
            <a:r>
              <a:rPr lang="en-US" i="1" dirty="0">
                <a:latin typeface="Times New Roman" panose="02020603050405020304" pitchFamily="18" charset="0"/>
              </a:rPr>
              <a:t>x</a:t>
            </a:r>
            <a:r>
              <a:rPr lang="en-US" dirty="0">
                <a:latin typeface="Times New Roman" panose="02020603050405020304" pitchFamily="18" charset="0"/>
              </a:rPr>
              <a:t>)</a:t>
            </a:r>
            <a:r>
              <a:rPr lang="en-US" dirty="0"/>
              <a:t> at </a:t>
            </a:r>
            <a:r>
              <a:rPr lang="en-US" i="1" dirty="0">
                <a:latin typeface="Times New Roman" panose="02020603050405020304" pitchFamily="18" charset="0"/>
              </a:rPr>
              <a:t>x</a:t>
            </a:r>
            <a:r>
              <a:rPr lang="en-US" dirty="0">
                <a:latin typeface="Times New Roman" panose="02020603050405020304" pitchFamily="18" charset="0"/>
              </a:rPr>
              <a:t> = 1</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Approximating derivatives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9</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444267" y="2666050"/>
            <a:ext cx="7424607"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1   0.5                     0.312048003592316   0.2283         0.2104</a:t>
            </a:r>
          </a:p>
          <a:p>
            <a:r>
              <a:rPr lang="en-US" dirty="0">
                <a:solidFill>
                  <a:schemeClr val="bg1"/>
                </a:solidFill>
                <a:latin typeface="Times New Roman" panose="02020603050405020304" pitchFamily="18" charset="0"/>
                <a:cs typeface="Times New Roman" panose="02020603050405020304" pitchFamily="18" charset="0"/>
              </a:rPr>
              <a:t>    2   0.25                   0.430054538190759   0.1102         0.1052</a:t>
            </a:r>
          </a:p>
          <a:p>
            <a:r>
              <a:rPr lang="en-US" dirty="0">
                <a:solidFill>
                  <a:schemeClr val="bg1"/>
                </a:solidFill>
                <a:latin typeface="Times New Roman" panose="02020603050405020304" pitchFamily="18" charset="0"/>
                <a:cs typeface="Times New Roman" panose="02020603050405020304" pitchFamily="18" charset="0"/>
              </a:rPr>
              <a:t>    3   0.125                 0.486372874329589   0.05393       0.05259</a:t>
            </a:r>
          </a:p>
          <a:p>
            <a:r>
              <a:rPr lang="en-US" dirty="0">
                <a:solidFill>
                  <a:schemeClr val="bg1"/>
                </a:solidFill>
                <a:latin typeface="Times New Roman" panose="02020603050405020304" pitchFamily="18" charset="0"/>
                <a:cs typeface="Times New Roman" panose="02020603050405020304" pitchFamily="18" charset="0"/>
              </a:rPr>
              <a:t>    4   0.0625               0.513663205746793   0.02664       0.02630</a:t>
            </a:r>
          </a:p>
          <a:p>
            <a:r>
              <a:rPr lang="en-US" dirty="0">
                <a:solidFill>
                  <a:schemeClr val="bg1"/>
                </a:solidFill>
                <a:latin typeface="Times New Roman" panose="02020603050405020304" pitchFamily="18" charset="0"/>
                <a:cs typeface="Times New Roman" panose="02020603050405020304" pitchFamily="18" charset="0"/>
              </a:rPr>
              <a:t>    5   0.03125             0.527067456146781   0.01323       0.01315</a:t>
            </a:r>
          </a:p>
          <a:p>
            <a:r>
              <a:rPr lang="en-US" dirty="0">
                <a:solidFill>
                  <a:schemeClr val="bg1"/>
                </a:solidFill>
                <a:latin typeface="Times New Roman" panose="02020603050405020304" pitchFamily="18" charset="0"/>
                <a:cs typeface="Times New Roman" panose="02020603050405020304" pitchFamily="18" charset="0"/>
              </a:rPr>
              <a:t>    6   0.015625           0.533706462857715   0.006596     0.006574</a:t>
            </a:r>
          </a:p>
          <a:p>
            <a:r>
              <a:rPr lang="en-US" dirty="0">
                <a:solidFill>
                  <a:schemeClr val="bg1"/>
                </a:solidFill>
                <a:latin typeface="Times New Roman" panose="02020603050405020304" pitchFamily="18" charset="0"/>
                <a:cs typeface="Times New Roman" panose="02020603050405020304" pitchFamily="18" charset="0"/>
              </a:rPr>
              <a:t>    7   0.0078125         0.537009830329723   0.003292     0.003287</a:t>
            </a:r>
          </a:p>
          <a:p>
            <a:r>
              <a:rPr lang="en-US" dirty="0">
                <a:solidFill>
                  <a:schemeClr val="bg1"/>
                </a:solidFill>
                <a:latin typeface="Times New Roman" panose="02020603050405020304" pitchFamily="18" charset="0"/>
                <a:cs typeface="Times New Roman" panose="02020603050405020304" pitchFamily="18" charset="0"/>
              </a:rPr>
              <a:t>    8   0.00390625       0.538657435881987   0.001645     0.001643</a:t>
            </a:r>
          </a:p>
          <a:p>
            <a:r>
              <a:rPr lang="en-US" dirty="0">
                <a:solidFill>
                  <a:schemeClr val="bg1"/>
                </a:solidFill>
                <a:latin typeface="Times New Roman" panose="02020603050405020304" pitchFamily="18" charset="0"/>
                <a:cs typeface="Times New Roman" panose="02020603050405020304" pitchFamily="18" charset="0"/>
              </a:rPr>
              <a:t>    9   0.001953125     0.539480213605884   0.0008221   0.0008217</a:t>
            </a:r>
          </a:p>
          <a:p>
            <a:r>
              <a:rPr lang="en-US" dirty="0">
                <a:solidFill>
                  <a:schemeClr val="bg1"/>
                </a:solidFill>
                <a:latin typeface="Times New Roman" panose="02020603050405020304" pitchFamily="18" charset="0"/>
                <a:cs typeface="Times New Roman" panose="02020603050405020304" pitchFamily="18" charset="0"/>
              </a:rPr>
              <a:t>  10   0.0009765625   0.539891345517731   0.0004110   0.0004109</a:t>
            </a:r>
          </a:p>
        </p:txBody>
      </p:sp>
      <p:sp>
        <p:nvSpPr>
          <p:cNvPr id="14" name="TextBox 13">
            <a:extLst>
              <a:ext uri="{FF2B5EF4-FFF2-40B4-BE49-F238E27FC236}">
                <a16:creationId xmlns:a16="http://schemas.microsoft.com/office/drawing/2014/main" id="{BEE9259A-9366-4D11-B964-72FB6F16D1B6}"/>
              </a:ext>
            </a:extLst>
          </p:cNvPr>
          <p:cNvSpPr txBox="1"/>
          <p:nvPr/>
        </p:nvSpPr>
        <p:spPr>
          <a:xfrm>
            <a:off x="725649"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1306588"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634141"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352134"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7577182"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0.4830</a:t>
            </a:r>
          </a:p>
          <a:p>
            <a:r>
              <a:rPr lang="en-US" dirty="0">
                <a:solidFill>
                  <a:schemeClr val="bg1"/>
                </a:solidFill>
                <a:latin typeface="Times New Roman" panose="02020603050405020304" pitchFamily="18" charset="0"/>
                <a:cs typeface="Times New Roman" panose="02020603050405020304" pitchFamily="18" charset="0"/>
              </a:rPr>
              <a:t>0.4892</a:t>
            </a:r>
          </a:p>
          <a:p>
            <a:r>
              <a:rPr lang="en-US" dirty="0">
                <a:solidFill>
                  <a:schemeClr val="bg1"/>
                </a:solidFill>
                <a:latin typeface="Times New Roman" panose="02020603050405020304" pitchFamily="18" charset="0"/>
                <a:cs typeface="Times New Roman" panose="02020603050405020304" pitchFamily="18" charset="0"/>
              </a:rPr>
              <a:t>0.4940</a:t>
            </a:r>
          </a:p>
          <a:p>
            <a:r>
              <a:rPr lang="en-US" dirty="0">
                <a:solidFill>
                  <a:schemeClr val="bg1"/>
                </a:solidFill>
                <a:latin typeface="Times New Roman" panose="02020603050405020304" pitchFamily="18" charset="0"/>
                <a:cs typeface="Times New Roman" panose="02020603050405020304" pitchFamily="18" charset="0"/>
              </a:rPr>
              <a:t>0.4968</a:t>
            </a:r>
          </a:p>
          <a:p>
            <a:r>
              <a:rPr lang="en-US" dirty="0">
                <a:solidFill>
                  <a:schemeClr val="bg1"/>
                </a:solidFill>
                <a:latin typeface="Times New Roman" panose="02020603050405020304" pitchFamily="18" charset="0"/>
                <a:cs typeface="Times New Roman" panose="02020603050405020304" pitchFamily="18" charset="0"/>
              </a:rPr>
              <a:t>0.4984</a:t>
            </a:r>
          </a:p>
          <a:p>
            <a:r>
              <a:rPr lang="en-US" dirty="0">
                <a:solidFill>
                  <a:schemeClr val="bg1"/>
                </a:solidFill>
                <a:latin typeface="Times New Roman" panose="02020603050405020304" pitchFamily="18" charset="0"/>
                <a:cs typeface="Times New Roman" panose="02020603050405020304" pitchFamily="18" charset="0"/>
              </a:rPr>
              <a:t>0.4992</a:t>
            </a:r>
          </a:p>
          <a:p>
            <a:r>
              <a:rPr lang="en-US" dirty="0">
                <a:solidFill>
                  <a:schemeClr val="bg1"/>
                </a:solidFill>
                <a:latin typeface="Times New Roman" panose="02020603050405020304" pitchFamily="18" charset="0"/>
                <a:cs typeface="Times New Roman" panose="02020603050405020304" pitchFamily="18" charset="0"/>
              </a:rPr>
              <a:t>0.4996</a:t>
            </a:r>
          </a:p>
          <a:p>
            <a:r>
              <a:rPr lang="en-US" dirty="0">
                <a:solidFill>
                  <a:schemeClr val="bg1"/>
                </a:solidFill>
                <a:latin typeface="Times New Roman" panose="02020603050405020304" pitchFamily="18" charset="0"/>
                <a:cs typeface="Times New Roman" panose="02020603050405020304" pitchFamily="18" charset="0"/>
              </a:rPr>
              <a:t>0.4998</a:t>
            </a:r>
          </a:p>
          <a:p>
            <a:r>
              <a:rPr lang="en-US" dirty="0">
                <a:solidFill>
                  <a:schemeClr val="bg1"/>
                </a:solidFill>
                <a:latin typeface="Times New Roman" panose="02020603050405020304" pitchFamily="18" charset="0"/>
                <a:cs typeface="Times New Roman" panose="02020603050405020304" pitchFamily="18" charset="0"/>
              </a:rPr>
              <a:t>0.4999</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225428574"/>
              </p:ext>
            </p:extLst>
          </p:nvPr>
        </p:nvGraphicFramePr>
        <p:xfrm>
          <a:off x="5665788" y="2005013"/>
          <a:ext cx="1081087" cy="700087"/>
        </p:xfrm>
        <a:graphic>
          <a:graphicData uri="http://schemas.openxmlformats.org/presentationml/2006/ole">
            <mc:AlternateContent xmlns:mc="http://schemas.openxmlformats.org/markup-compatibility/2006">
              <mc:Choice xmlns:v="urn:schemas-microsoft-com:vml" Requires="v">
                <p:oleObj name="Equation" r:id="rId3" imgW="533160" imgH="342720" progId="Equation.DSMT4">
                  <p:embed/>
                </p:oleObj>
              </mc:Choice>
              <mc:Fallback>
                <p:oleObj name="Equation" r:id="rId3" imgW="533160" imgH="3427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5665788" y="2005013"/>
                        <a:ext cx="1081087" cy="7000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364121"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25" name="TextBox 24">
            <a:extLst>
              <a:ext uri="{FF2B5EF4-FFF2-40B4-BE49-F238E27FC236}">
                <a16:creationId xmlns:a16="http://schemas.microsoft.com/office/drawing/2014/main" id="{9E6BA891-CB0E-48E3-A9EE-E8B68293C206}"/>
              </a:ext>
            </a:extLst>
          </p:cNvPr>
          <p:cNvSpPr txBox="1"/>
          <p:nvPr/>
        </p:nvSpPr>
        <p:spPr>
          <a:xfrm>
            <a:off x="1630837" y="5511594"/>
            <a:ext cx="2941163"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cos(1) = 0.540302305868140</a:t>
            </a:r>
            <a:endParaRPr lang="en-US" dirty="0"/>
          </a:p>
        </p:txBody>
      </p:sp>
    </p:spTree>
    <p:custDataLst>
      <p:tags r:id="rId1"/>
    </p:custDataLst>
    <p:extLst>
      <p:ext uri="{BB962C8B-B14F-4D97-AF65-F5344CB8AC3E}">
        <p14:creationId xmlns:p14="http://schemas.microsoft.com/office/powerpoint/2010/main" val="3319682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10|13.6|15.7|11.4"/>
</p:tagLst>
</file>

<file path=ppt/tags/tag10.xml><?xml version="1.0" encoding="utf-8"?>
<p:tagLst xmlns:a="http://schemas.openxmlformats.org/drawingml/2006/main" xmlns:r="http://schemas.openxmlformats.org/officeDocument/2006/relationships" xmlns:p="http://schemas.openxmlformats.org/presentationml/2006/main">
  <p:tag name="TIMING" val="|11.1|10"/>
</p:tagLst>
</file>

<file path=ppt/tags/tag11.xml><?xml version="1.0" encoding="utf-8"?>
<p:tagLst xmlns:a="http://schemas.openxmlformats.org/drawingml/2006/main" xmlns:r="http://schemas.openxmlformats.org/officeDocument/2006/relationships" xmlns:p="http://schemas.openxmlformats.org/presentationml/2006/main">
  <p:tag name="TIMING" val="|8.9|13.3"/>
</p:tagLst>
</file>

<file path=ppt/tags/tag12.xml><?xml version="1.0" encoding="utf-8"?>
<p:tagLst xmlns:a="http://schemas.openxmlformats.org/drawingml/2006/main" xmlns:r="http://schemas.openxmlformats.org/officeDocument/2006/relationships" xmlns:p="http://schemas.openxmlformats.org/presentationml/2006/main">
  <p:tag name="TIMING" val="|15.1|10.8|16.2|15"/>
</p:tagLst>
</file>

<file path=ppt/tags/tag13.xml><?xml version="1.0" encoding="utf-8"?>
<p:tagLst xmlns:a="http://schemas.openxmlformats.org/drawingml/2006/main" xmlns:r="http://schemas.openxmlformats.org/officeDocument/2006/relationships" xmlns:p="http://schemas.openxmlformats.org/presentationml/2006/main">
  <p:tag name="TIMING" val="|8.2|16.9|5.2|58.1|15.3|40.9|2.9"/>
</p:tagLst>
</file>

<file path=ppt/tags/tag14.xml><?xml version="1.0" encoding="utf-8"?>
<p:tagLst xmlns:a="http://schemas.openxmlformats.org/drawingml/2006/main" xmlns:r="http://schemas.openxmlformats.org/officeDocument/2006/relationships" xmlns:p="http://schemas.openxmlformats.org/presentationml/2006/main">
  <p:tag name="TIMING" val="|22.7|24.1|9.4|31|27"/>
</p:tagLst>
</file>

<file path=ppt/tags/tag15.xml><?xml version="1.0" encoding="utf-8"?>
<p:tagLst xmlns:a="http://schemas.openxmlformats.org/drawingml/2006/main" xmlns:r="http://schemas.openxmlformats.org/officeDocument/2006/relationships" xmlns:p="http://schemas.openxmlformats.org/presentationml/2006/main">
  <p:tag name="TIMING" val="|13.6|24.9|16|10.3|8|5.4|3.7|1.7|1.7|1.7|2|1.4|2.7|2|1|1|0.5|0.4|4.8|14.2|14.8"/>
</p:tagLst>
</file>

<file path=ppt/tags/tag16.xml><?xml version="1.0" encoding="utf-8"?>
<p:tagLst xmlns:a="http://schemas.openxmlformats.org/drawingml/2006/main" xmlns:r="http://schemas.openxmlformats.org/officeDocument/2006/relationships" xmlns:p="http://schemas.openxmlformats.org/presentationml/2006/main">
  <p:tag name="TIMING" val="|13.4|16.2|11.4|4|8.9|4.5"/>
</p:tagLst>
</file>

<file path=ppt/tags/tag17.xml><?xml version="1.0" encoding="utf-8"?>
<p:tagLst xmlns:a="http://schemas.openxmlformats.org/drawingml/2006/main" xmlns:r="http://schemas.openxmlformats.org/officeDocument/2006/relationships" xmlns:p="http://schemas.openxmlformats.org/presentationml/2006/main">
  <p:tag name="TIMING" val="|8.1|9.6|21.5"/>
</p:tagLst>
</file>

<file path=ppt/tags/tag18.xml><?xml version="1.0" encoding="utf-8"?>
<p:tagLst xmlns:a="http://schemas.openxmlformats.org/drawingml/2006/main" xmlns:r="http://schemas.openxmlformats.org/officeDocument/2006/relationships" xmlns:p="http://schemas.openxmlformats.org/presentationml/2006/main">
  <p:tag name="TIMING" val="|9|27.3|1.4|4.6|13.6|6.7"/>
</p:tagLst>
</file>

<file path=ppt/tags/tag19.xml><?xml version="1.0" encoding="utf-8"?>
<p:tagLst xmlns:a="http://schemas.openxmlformats.org/drawingml/2006/main" xmlns:r="http://schemas.openxmlformats.org/officeDocument/2006/relationships" xmlns:p="http://schemas.openxmlformats.org/presentationml/2006/main">
  <p:tag name="TIMING" val="|9.7|8.6"/>
</p:tagLst>
</file>

<file path=ppt/tags/tag2.xml><?xml version="1.0" encoding="utf-8"?>
<p:tagLst xmlns:a="http://schemas.openxmlformats.org/drawingml/2006/main" xmlns:r="http://schemas.openxmlformats.org/officeDocument/2006/relationships" xmlns:p="http://schemas.openxmlformats.org/presentationml/2006/main">
  <p:tag name="TIMING" val="|8.8|8|10.7|5.3"/>
</p:tagLst>
</file>

<file path=ppt/tags/tag20.xml><?xml version="1.0" encoding="utf-8"?>
<p:tagLst xmlns:a="http://schemas.openxmlformats.org/drawingml/2006/main" xmlns:r="http://schemas.openxmlformats.org/officeDocument/2006/relationships" xmlns:p="http://schemas.openxmlformats.org/presentationml/2006/main">
  <p:tag name="TIMING" val="|18.5|21"/>
</p:tagLst>
</file>

<file path=ppt/tags/tag21.xml><?xml version="1.0" encoding="utf-8"?>
<p:tagLst xmlns:a="http://schemas.openxmlformats.org/drawingml/2006/main" xmlns:r="http://schemas.openxmlformats.org/officeDocument/2006/relationships" xmlns:p="http://schemas.openxmlformats.org/presentationml/2006/main">
  <p:tag name="TIMING" val="|14.8|11.4|14.8|3.6|7.1"/>
</p:tagLst>
</file>

<file path=ppt/tags/tag22.xml><?xml version="1.0" encoding="utf-8"?>
<p:tagLst xmlns:a="http://schemas.openxmlformats.org/drawingml/2006/main" xmlns:r="http://schemas.openxmlformats.org/officeDocument/2006/relationships" xmlns:p="http://schemas.openxmlformats.org/presentationml/2006/main">
  <p:tag name="TIMING" val="|13.2|2.8|3.4|58.5|19.7|6"/>
</p:tagLst>
</file>

<file path=ppt/tags/tag23.xml><?xml version="1.0" encoding="utf-8"?>
<p:tagLst xmlns:a="http://schemas.openxmlformats.org/drawingml/2006/main" xmlns:r="http://schemas.openxmlformats.org/officeDocument/2006/relationships" xmlns:p="http://schemas.openxmlformats.org/presentationml/2006/main">
  <p:tag name="TIMING" val="|32.4"/>
</p:tagLst>
</file>

<file path=ppt/tags/tag24.xml><?xml version="1.0" encoding="utf-8"?>
<p:tagLst xmlns:a="http://schemas.openxmlformats.org/drawingml/2006/main" xmlns:r="http://schemas.openxmlformats.org/officeDocument/2006/relationships" xmlns:p="http://schemas.openxmlformats.org/presentationml/2006/main">
  <p:tag name="TIMING" val="|15.1|16.8"/>
</p:tagLst>
</file>

<file path=ppt/tags/tag25.xml><?xml version="1.0" encoding="utf-8"?>
<p:tagLst xmlns:a="http://schemas.openxmlformats.org/drawingml/2006/main" xmlns:r="http://schemas.openxmlformats.org/officeDocument/2006/relationships" xmlns:p="http://schemas.openxmlformats.org/presentationml/2006/main">
  <p:tag name="TIMING" val="|15|15.3|7.1|7.2|1.3|1.7|1.4|0.8|0.7|0.8|1.7|1.5|1|1.1|0.9|2.4|1.4|3.9|1.5|4.4"/>
</p:tagLst>
</file>

<file path=ppt/tags/tag26.xml><?xml version="1.0" encoding="utf-8"?>
<p:tagLst xmlns:a="http://schemas.openxmlformats.org/drawingml/2006/main" xmlns:r="http://schemas.openxmlformats.org/officeDocument/2006/relationships" xmlns:p="http://schemas.openxmlformats.org/presentationml/2006/main">
  <p:tag name="TIMING" val="|16.2|2|4.6|9.6|35.2|27.2"/>
</p:tagLst>
</file>

<file path=ppt/tags/tag27.xml><?xml version="1.0" encoding="utf-8"?>
<p:tagLst xmlns:a="http://schemas.openxmlformats.org/drawingml/2006/main" xmlns:r="http://schemas.openxmlformats.org/officeDocument/2006/relationships" xmlns:p="http://schemas.openxmlformats.org/presentationml/2006/main">
  <p:tag name="TIMING" val="|7.2|3.3|2.1"/>
</p:tagLst>
</file>

<file path=ppt/tags/tag28.xml><?xml version="1.0" encoding="utf-8"?>
<p:tagLst xmlns:a="http://schemas.openxmlformats.org/drawingml/2006/main" xmlns:r="http://schemas.openxmlformats.org/officeDocument/2006/relationships" xmlns:p="http://schemas.openxmlformats.org/presentationml/2006/main">
  <p:tag name="TIMING" val="|12.5|3"/>
</p:tagLst>
</file>

<file path=ppt/tags/tag29.xml><?xml version="1.0" encoding="utf-8"?>
<p:tagLst xmlns:a="http://schemas.openxmlformats.org/drawingml/2006/main" xmlns:r="http://schemas.openxmlformats.org/officeDocument/2006/relationships" xmlns:p="http://schemas.openxmlformats.org/presentationml/2006/main">
  <p:tag name="TIMING" val="|7.1|10.1"/>
</p:tagLst>
</file>

<file path=ppt/tags/tag3.xml><?xml version="1.0" encoding="utf-8"?>
<p:tagLst xmlns:a="http://schemas.openxmlformats.org/drawingml/2006/main" xmlns:r="http://schemas.openxmlformats.org/officeDocument/2006/relationships" xmlns:p="http://schemas.openxmlformats.org/presentationml/2006/main">
  <p:tag name="TIMING" val="|3.7|10.3|17.6"/>
</p:tagLst>
</file>

<file path=ppt/tags/tag30.xml><?xml version="1.0" encoding="utf-8"?>
<p:tagLst xmlns:a="http://schemas.openxmlformats.org/drawingml/2006/main" xmlns:r="http://schemas.openxmlformats.org/officeDocument/2006/relationships" xmlns:p="http://schemas.openxmlformats.org/presentationml/2006/main">
  <p:tag name="TIMING" val="|8.7|2.9|4.7|24.9|10.9|8.7|17.8|19.1|16.6"/>
</p:tagLst>
</file>

<file path=ppt/tags/tag31.xml><?xml version="1.0" encoding="utf-8"?>
<p:tagLst xmlns:a="http://schemas.openxmlformats.org/drawingml/2006/main" xmlns:r="http://schemas.openxmlformats.org/officeDocument/2006/relationships" xmlns:p="http://schemas.openxmlformats.org/presentationml/2006/main">
  <p:tag name="TIMING" val="|6.4|5.6|9.2"/>
</p:tagLst>
</file>

<file path=ppt/tags/tag32.xml><?xml version="1.0" encoding="utf-8"?>
<p:tagLst xmlns:a="http://schemas.openxmlformats.org/drawingml/2006/main" xmlns:r="http://schemas.openxmlformats.org/officeDocument/2006/relationships" xmlns:p="http://schemas.openxmlformats.org/presentationml/2006/main">
  <p:tag name="TIMING" val="|12.1|13.3|6.5|6.2|4.5|2.8|4.4|3.2|1.2|0.8|0.9|1|1.1|1.1|1|1.1|1.4|42.1|5.5|1.8"/>
</p:tagLst>
</file>

<file path=ppt/tags/tag33.xml><?xml version="1.0" encoding="utf-8"?>
<p:tagLst xmlns:a="http://schemas.openxmlformats.org/drawingml/2006/main" xmlns:r="http://schemas.openxmlformats.org/officeDocument/2006/relationships" xmlns:p="http://schemas.openxmlformats.org/presentationml/2006/main">
  <p:tag name="TIMING" val="|16.4|3.9"/>
</p:tagLst>
</file>

<file path=ppt/tags/tag34.xml><?xml version="1.0" encoding="utf-8"?>
<p:tagLst xmlns:a="http://schemas.openxmlformats.org/drawingml/2006/main" xmlns:r="http://schemas.openxmlformats.org/officeDocument/2006/relationships" xmlns:p="http://schemas.openxmlformats.org/presentationml/2006/main">
  <p:tag name="TIMING" val="|4.7|7.1"/>
</p:tagLst>
</file>

<file path=ppt/tags/tag35.xml><?xml version="1.0" encoding="utf-8"?>
<p:tagLst xmlns:a="http://schemas.openxmlformats.org/drawingml/2006/main" xmlns:r="http://schemas.openxmlformats.org/officeDocument/2006/relationships" xmlns:p="http://schemas.openxmlformats.org/presentationml/2006/main">
  <p:tag name="TIMING" val="|9.9|2.7|12|27|17.9|35.8"/>
</p:tagLst>
</file>

<file path=ppt/tags/tag36.xml><?xml version="1.0" encoding="utf-8"?>
<p:tagLst xmlns:a="http://schemas.openxmlformats.org/drawingml/2006/main" xmlns:r="http://schemas.openxmlformats.org/officeDocument/2006/relationships" xmlns:p="http://schemas.openxmlformats.org/presentationml/2006/main">
  <p:tag name="TIMING" val="|7|8.1"/>
</p:tagLst>
</file>

<file path=ppt/tags/tag37.xml><?xml version="1.0" encoding="utf-8"?>
<p:tagLst xmlns:a="http://schemas.openxmlformats.org/drawingml/2006/main" xmlns:r="http://schemas.openxmlformats.org/officeDocument/2006/relationships" xmlns:p="http://schemas.openxmlformats.org/presentationml/2006/main">
  <p:tag name="TIMING" val="|21.4|14|6.3|6.2|3.2|21.1|0.8|0.9|0.7|0.8|0.8|0.7|0.8|1.6|0.9|1.4|0.5|0.6|0.7|4"/>
</p:tagLst>
</file>

<file path=ppt/tags/tag38.xml><?xml version="1.0" encoding="utf-8"?>
<p:tagLst xmlns:a="http://schemas.openxmlformats.org/drawingml/2006/main" xmlns:r="http://schemas.openxmlformats.org/officeDocument/2006/relationships" xmlns:p="http://schemas.openxmlformats.org/presentationml/2006/main">
  <p:tag name="TIMING" val="|13.3|18.4"/>
</p:tagLst>
</file>

<file path=ppt/tags/tag39.xml><?xml version="1.0" encoding="utf-8"?>
<p:tagLst xmlns:a="http://schemas.openxmlformats.org/drawingml/2006/main" xmlns:r="http://schemas.openxmlformats.org/officeDocument/2006/relationships" xmlns:p="http://schemas.openxmlformats.org/presentationml/2006/main">
  <p:tag name="TIMING" val="|17.9|8.1|4.7|5.2|1.8|0.9|1|1.1|1.3|1.2|1.6|9.7|1.1|1|1|0.7|0.8|1.1|0.8|4.5"/>
</p:tagLst>
</file>

<file path=ppt/tags/tag4.xml><?xml version="1.0" encoding="utf-8"?>
<p:tagLst xmlns:a="http://schemas.openxmlformats.org/drawingml/2006/main" xmlns:r="http://schemas.openxmlformats.org/officeDocument/2006/relationships" xmlns:p="http://schemas.openxmlformats.org/presentationml/2006/main">
  <p:tag name="TIMING" val="|36|12.8"/>
</p:tagLst>
</file>

<file path=ppt/tags/tag40.xml><?xml version="1.0" encoding="utf-8"?>
<p:tagLst xmlns:a="http://schemas.openxmlformats.org/drawingml/2006/main" xmlns:r="http://schemas.openxmlformats.org/officeDocument/2006/relationships" xmlns:p="http://schemas.openxmlformats.org/presentationml/2006/main">
  <p:tag name="TIMING" val="|23.9"/>
</p:tagLst>
</file>

<file path=ppt/tags/tag41.xml><?xml version="1.0" encoding="utf-8"?>
<p:tagLst xmlns:a="http://schemas.openxmlformats.org/drawingml/2006/main" xmlns:r="http://schemas.openxmlformats.org/officeDocument/2006/relationships" xmlns:p="http://schemas.openxmlformats.org/presentationml/2006/main">
  <p:tag name="TIMING" val="|32.9"/>
</p:tagLst>
</file>

<file path=ppt/tags/tag5.xml><?xml version="1.0" encoding="utf-8"?>
<p:tagLst xmlns:a="http://schemas.openxmlformats.org/drawingml/2006/main" xmlns:r="http://schemas.openxmlformats.org/officeDocument/2006/relationships" xmlns:p="http://schemas.openxmlformats.org/presentationml/2006/main">
  <p:tag name="TIMING" val="|37.9|17.5"/>
</p:tagLst>
</file>

<file path=ppt/tags/tag6.xml><?xml version="1.0" encoding="utf-8"?>
<p:tagLst xmlns:a="http://schemas.openxmlformats.org/drawingml/2006/main" xmlns:r="http://schemas.openxmlformats.org/officeDocument/2006/relationships" xmlns:p="http://schemas.openxmlformats.org/presentationml/2006/main">
  <p:tag name="TIMING" val="|17.3|20.9"/>
</p:tagLst>
</file>

<file path=ppt/tags/tag7.xml><?xml version="1.0" encoding="utf-8"?>
<p:tagLst xmlns:a="http://schemas.openxmlformats.org/drawingml/2006/main" xmlns:r="http://schemas.openxmlformats.org/officeDocument/2006/relationships" xmlns:p="http://schemas.openxmlformats.org/presentationml/2006/main">
  <p:tag name="TIMING" val="|58.9|29.3|30.6|7.6|24.2|3.9|4.4|6.7|2.8|3.3|1.9|0.9|1.1|1.2|1|1.1|1.1|1.5|1"/>
</p:tagLst>
</file>

<file path=ppt/tags/tag8.xml><?xml version="1.0" encoding="utf-8"?>
<p:tagLst xmlns:a="http://schemas.openxmlformats.org/drawingml/2006/main" xmlns:r="http://schemas.openxmlformats.org/officeDocument/2006/relationships" xmlns:p="http://schemas.openxmlformats.org/presentationml/2006/main">
  <p:tag name="TIMING" val="|5.8|20.3|12.2"/>
</p:tagLst>
</file>

<file path=ppt/tags/tag9.xml><?xml version="1.0" encoding="utf-8"?>
<p:tagLst xmlns:a="http://schemas.openxmlformats.org/drawingml/2006/main" xmlns:r="http://schemas.openxmlformats.org/officeDocument/2006/relationships" xmlns:p="http://schemas.openxmlformats.org/presentationml/2006/main">
  <p:tag name="TIMING" val="|27.4|6.2|2.3|3.9|16.3|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100148</TotalTime>
  <Words>3085</Words>
  <Application>Microsoft Office PowerPoint</Application>
  <PresentationFormat>On-screen Show (4:3)</PresentationFormat>
  <Paragraphs>664</Paragraphs>
  <Slides>47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Approximating derivatives using interpolating polynomials</vt:lpstr>
      <vt:lpstr>Introduction</vt:lpstr>
      <vt:lpstr>Review</vt:lpstr>
      <vt:lpstr>Forward divided difference</vt:lpstr>
      <vt:lpstr>Forward divided difference</vt:lpstr>
      <vt:lpstr>Forward divided difference</vt:lpstr>
      <vt:lpstr>Forward divided difference</vt:lpstr>
      <vt:lpstr>Forward divided difference</vt:lpstr>
      <vt:lpstr>Forward divided difference</vt:lpstr>
      <vt:lpstr>Centered divided difference</vt:lpstr>
      <vt:lpstr>Centered divided difference</vt:lpstr>
      <vt:lpstr>Centered divided difference</vt:lpstr>
      <vt:lpstr>Centered divided difference</vt:lpstr>
      <vt:lpstr>Centered divided difference</vt:lpstr>
      <vt:lpstr>Centered divided difference</vt:lpstr>
      <vt:lpstr>Centered divided difference</vt:lpstr>
      <vt:lpstr>Centered divided difference</vt:lpstr>
      <vt:lpstr>Backward divided difference</vt:lpstr>
      <vt:lpstr>Backward divided difference</vt:lpstr>
      <vt:lpstr>Backward divided difference</vt:lpstr>
      <vt:lpstr>Backward divided difference</vt:lpstr>
      <vt:lpstr>Backward divided difference</vt:lpstr>
      <vt:lpstr>Backward divided difference</vt:lpstr>
      <vt:lpstr>Backward divided difference</vt:lpstr>
      <vt:lpstr>Backward divided difference</vt:lpstr>
      <vt:lpstr>Backward divided difference</vt:lpstr>
      <vt:lpstr>Backward divided difference</vt:lpstr>
      <vt:lpstr>Comparison</vt:lpstr>
      <vt:lpstr>Approximating the 2nd derivative</vt:lpstr>
      <vt:lpstr>Centered divided difference</vt:lpstr>
      <vt:lpstr>Centered divided difference</vt:lpstr>
      <vt:lpstr>Centered divided difference</vt:lpstr>
      <vt:lpstr>Centered divided difference</vt:lpstr>
      <vt:lpstr>Centered divided difference</vt:lpstr>
      <vt:lpstr>Backward divided difference</vt:lpstr>
      <vt:lpstr>Backward divided difference</vt:lpstr>
      <vt:lpstr>Backward divided difference</vt:lpstr>
      <vt:lpstr>Backward divided difference</vt:lpstr>
      <vt:lpstr>Backward divided difference</vt:lpstr>
      <vt:lpstr>Backward divided difference</vt:lpstr>
      <vt:lpstr>Backward divided difference</vt:lpstr>
      <vt:lpstr>Summary of O(h2) approximations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1766</cp:revision>
  <dcterms:created xsi:type="dcterms:W3CDTF">2020-04-30T19:27:29Z</dcterms:created>
  <dcterms:modified xsi:type="dcterms:W3CDTF">2025-01-27T18:55:36Z</dcterms:modified>
</cp:coreProperties>
</file>